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2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766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816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01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728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27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830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162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244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39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009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755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A3E8-4971-4541-A130-D521BD5C1C13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B414-3E6A-43B8-BA88-58BDCC629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347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74255"/>
            <a:ext cx="9642764" cy="1819563"/>
          </a:xfrm>
        </p:spPr>
        <p:txBody>
          <a:bodyPr>
            <a:normAutofit fontScale="9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C" b="1" i="1" dirty="0">
                <a:solidFill>
                  <a:srgbClr val="FF0000"/>
                </a:solidFill>
              </a:rPr>
              <a:t>F</a:t>
            </a:r>
            <a:r>
              <a:rPr lang="es-EC" b="1" i="1" dirty="0" smtClean="0">
                <a:solidFill>
                  <a:srgbClr val="FF0000"/>
                </a:solidFill>
              </a:rPr>
              <a:t>ases de la reproducción sexual de las plantas con flores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6835" y="2770909"/>
            <a:ext cx="10289309" cy="3860800"/>
          </a:xfrm>
          <a:solidFill>
            <a:srgbClr val="00B050"/>
          </a:solidFill>
        </p:spPr>
        <p:txBody>
          <a:bodyPr/>
          <a:lstStyle/>
          <a:p>
            <a:r>
              <a:rPr lang="es-EC" dirty="0" smtClean="0"/>
              <a:t>La reproducción sexual de las plantas con flores tiene lugar en varias fases: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3377" t="22848" r="24772" b="43471"/>
          <a:stretch/>
        </p:blipFill>
        <p:spPr bwMode="auto">
          <a:xfrm>
            <a:off x="2068945" y="3221037"/>
            <a:ext cx="8515927" cy="3244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91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i="1" dirty="0" smtClean="0">
                <a:solidFill>
                  <a:srgbClr val="FF0000"/>
                </a:solidFill>
              </a:rPr>
              <a:t>Clasificación de las plantas con flor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Las plantas con flor, las podemos clasificar en: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23710" t="43530" r="24661" b="21607"/>
          <a:stretch/>
        </p:blipFill>
        <p:spPr bwMode="auto">
          <a:xfrm>
            <a:off x="530678" y="2408464"/>
            <a:ext cx="8841921" cy="3592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537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2804"/>
          </a:xfrm>
        </p:spPr>
        <p:txBody>
          <a:bodyPr/>
          <a:lstStyle/>
          <a:p>
            <a:pPr algn="ctr"/>
            <a:r>
              <a:rPr lang="es-EC" b="1" i="1" dirty="0" smtClean="0">
                <a:solidFill>
                  <a:srgbClr val="FF0000"/>
                </a:solidFill>
              </a:rPr>
              <a:t>Claves de identificación de las plantas 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4854349"/>
          </a:xfrm>
        </p:spPr>
        <p:txBody>
          <a:bodyPr>
            <a:noAutofit/>
          </a:bodyPr>
          <a:lstStyle/>
          <a:p>
            <a:pPr algn="just"/>
            <a:r>
              <a:rPr lang="es-EC" sz="3200" dirty="0" smtClean="0"/>
              <a:t>Para identificar a qué grupo pertenece una planta se utilizan las claves de identificación. Esta claves se basan en las diferentes características propias de cada grupo: </a:t>
            </a:r>
          </a:p>
          <a:p>
            <a:pPr algn="just"/>
            <a:r>
              <a:rPr lang="es-EC" sz="3200" dirty="0"/>
              <a:t>S</a:t>
            </a:r>
            <a:r>
              <a:rPr lang="es-EC" sz="3200" dirty="0" smtClean="0"/>
              <a:t>i presentan flor o no, si tienen o no fruto, etc. </a:t>
            </a:r>
          </a:p>
          <a:p>
            <a:pPr algn="just"/>
            <a:r>
              <a:rPr lang="es-EC" sz="3200" dirty="0" smtClean="0"/>
              <a:t>Mediante la clave de identificación que aparece a continuación podemos determinar el grupo al que pertenece una planta.</a:t>
            </a:r>
          </a:p>
          <a:p>
            <a:pPr algn="just"/>
            <a:r>
              <a:rPr lang="es-EC" sz="3200" dirty="0" smtClean="0"/>
              <a:t> Para ello, debemos observar las características de la planta que queremos identificar y responder a las preguntas planteadas: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45519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/>
          <a:srcRect l="23488" t="27969" r="24441" b="38152"/>
          <a:stretch/>
        </p:blipFill>
        <p:spPr bwMode="auto">
          <a:xfrm>
            <a:off x="1334628" y="979715"/>
            <a:ext cx="9522744" cy="4764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1073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128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Fases de la reproducción sexual de las plantas con flores</vt:lpstr>
      <vt:lpstr>Clasificación de las plantas con flor</vt:lpstr>
      <vt:lpstr>Claves de identificación de las plantas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Fases de la reproducción sexual de las plantas con flores</dc:title>
  <dc:creator>Laura Mariela Pauta Gómez</dc:creator>
  <cp:lastModifiedBy>Laura Mariela Pauta Gómez</cp:lastModifiedBy>
  <cp:revision>4</cp:revision>
  <dcterms:created xsi:type="dcterms:W3CDTF">2021-03-04T02:17:03Z</dcterms:created>
  <dcterms:modified xsi:type="dcterms:W3CDTF">2021-03-04T03:15:52Z</dcterms:modified>
</cp:coreProperties>
</file>