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36" y="-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782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97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67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817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32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164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437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173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76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130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937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875E-26AF-4C10-95B4-51115DBB144E}" type="datetimeFigureOut">
              <a:rPr lang="es-EC" smtClean="0"/>
              <a:t>22/4/2021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C251-BA7D-489D-A6CC-3EEFB78FBC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14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4219"/>
          </a:xfrm>
        </p:spPr>
        <p:txBody>
          <a:bodyPr>
            <a:normAutofit fontScale="90000"/>
          </a:bodyPr>
          <a:lstStyle/>
          <a:p>
            <a:r>
              <a:rPr lang="es-EC" b="1" i="1" dirty="0" smtClean="0">
                <a:solidFill>
                  <a:srgbClr val="FF0000"/>
                </a:solidFill>
              </a:rPr>
              <a:t>La actividad interna de la Tierra 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225963"/>
            <a:ext cx="9144000" cy="3851563"/>
          </a:xfrm>
        </p:spPr>
        <p:txBody>
          <a:bodyPr>
            <a:normAutofit/>
          </a:bodyPr>
          <a:lstStyle/>
          <a:p>
            <a:pPr algn="just"/>
            <a:r>
              <a:rPr lang="es-EC" sz="3200" dirty="0" smtClean="0"/>
              <a:t>En el interior de la Tierra existen materiales fundidos debido a las elevadas temperaturas y presiones a las que se encuentran sometidos. Estos materiales tienden a ascender hacia la superficie provocando diversos fenómenos que afectan a la zona más superficial de nuestro planeta. El fenómeno más destacado es el movimiento de las placas o piezas en las que está dividida la corteza terrestre.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62788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402"/>
          </a:xfrm>
        </p:spPr>
        <p:txBody>
          <a:bodyPr/>
          <a:lstStyle/>
          <a:p>
            <a:pPr algn="ctr"/>
            <a:r>
              <a:rPr lang="es-EC" b="1" i="1" dirty="0" smtClean="0">
                <a:solidFill>
                  <a:srgbClr val="FF0000"/>
                </a:solidFill>
              </a:rPr>
              <a:t>El movimiento de las placas </a:t>
            </a:r>
            <a:r>
              <a:rPr lang="es-EC" b="1" i="1" dirty="0" err="1" smtClean="0">
                <a:solidFill>
                  <a:srgbClr val="FF0000"/>
                </a:solidFill>
              </a:rPr>
              <a:t>litosféricas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04293"/>
            <a:ext cx="10014527" cy="3997181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3200" dirty="0" smtClean="0"/>
              <a:t>La corteza y la parte exterior del manto superior constituyen una capa sólida y rígida denominada litósfera, que está fragmentada en piezas que encajan como un rompecabezas. Estas piezas reciben el nombre de placas </a:t>
            </a:r>
            <a:r>
              <a:rPr lang="es-EC" sz="3200" dirty="0" err="1" smtClean="0"/>
              <a:t>litosféricas</a:t>
            </a:r>
            <a:r>
              <a:rPr lang="es-EC" sz="3200" dirty="0" smtClean="0"/>
              <a:t>. Existen siete placas principales y otras muchas menores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17348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8240" y="856487"/>
            <a:ext cx="9885218" cy="4652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3600" dirty="0" smtClean="0"/>
              <a:t>Las placas se encuentran flotando sobre el material fundido del manto. Esto provoca que se acerquen o se alejen unas de otras, y que en las zonas de contacto entre dos o más placas se dé una gran actividad volcánica y sísmica. Podemos distinguir dos tipos de límites entre placas: zonas de colisión y zonas de separación de placas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46703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/>
          <a:srcRect l="30579" t="39196" r="32860" b="25547"/>
          <a:stretch/>
        </p:blipFill>
        <p:spPr bwMode="auto">
          <a:xfrm>
            <a:off x="1246909" y="1071418"/>
            <a:ext cx="9827491" cy="4743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6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01964" y="1103746"/>
            <a:ext cx="9813636" cy="5197908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                   L</a:t>
            </a:r>
            <a:endParaRPr lang="es-EC" dirty="0"/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377" t="50817" r="25216" b="15305"/>
          <a:stretch/>
        </p:blipFill>
        <p:spPr bwMode="auto">
          <a:xfrm>
            <a:off x="1542472" y="1103745"/>
            <a:ext cx="8525164" cy="513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24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9054" y="1357745"/>
            <a:ext cx="10215419" cy="3962400"/>
          </a:xfrm>
        </p:spPr>
        <p:txBody>
          <a:bodyPr>
            <a:normAutofit/>
          </a:bodyPr>
          <a:lstStyle/>
          <a:p>
            <a:pPr algn="just"/>
            <a:r>
              <a:rPr lang="es-EC" sz="3600" dirty="0" smtClean="0"/>
              <a:t>Los movimientos de las placas provocan que los continentes situados sobre ellas se muevan muy lentamente, unos pocos centímetros al año. Este fenómeno se llama deriva continental. Por este motivo, a lo largo de la historia de la Tierra la distribución de los continentes y de los océanos ha ido variando hasta adoptar su aspecto actual.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77063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008" t="37423" r="36959" b="15305"/>
          <a:stretch/>
        </p:blipFill>
        <p:spPr bwMode="auto">
          <a:xfrm>
            <a:off x="2299854" y="256032"/>
            <a:ext cx="7667105" cy="5858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365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250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La actividad interna de la Tierra </vt:lpstr>
      <vt:lpstr>El movimiento de las placas litosféricas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actividad interna de la Tierra</dc:title>
  <dc:creator>Laura Mariela Pauta Gómez</dc:creator>
  <cp:lastModifiedBy>Laura Mariela Pauta Gómez</cp:lastModifiedBy>
  <cp:revision>3</cp:revision>
  <dcterms:created xsi:type="dcterms:W3CDTF">2021-04-22T03:23:26Z</dcterms:created>
  <dcterms:modified xsi:type="dcterms:W3CDTF">2021-04-22T16:50:35Z</dcterms:modified>
</cp:coreProperties>
</file>