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9"/>
  </p:notesMasterIdLst>
  <p:sldIdLst>
    <p:sldId id="257" r:id="rId3"/>
    <p:sldId id="267" r:id="rId4"/>
    <p:sldId id="260" r:id="rId5"/>
    <p:sldId id="284" r:id="rId6"/>
    <p:sldId id="258" r:id="rId7"/>
    <p:sldId id="262" r:id="rId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Henry De La Cruz R." initials="JHDLCR" lastIdx="1" clrIdx="0">
    <p:extLst>
      <p:ext uri="{19B8F6BF-5375-455C-9EA6-DF929625EA0E}">
        <p15:presenceInfo xmlns:p15="http://schemas.microsoft.com/office/powerpoint/2012/main" userId="3915e74900b77e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0" d="100"/>
          <a:sy n="70" d="100"/>
        </p:scale>
        <p:origin x="50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CD415-F509-4837-A18B-D7FD3434951A}" type="datetimeFigureOut">
              <a:rPr lang="es-EC" smtClean="0"/>
              <a:t>20/5/2021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D8FC4-7627-4266-8877-D49FBC0139DA}" type="slidenum">
              <a:rPr lang="es-EC" smtClean="0"/>
              <a:t>‹Nº›</a:t>
            </a:fld>
            <a:endParaRPr lang="es-EC"/>
          </a:p>
        </p:txBody>
      </p:sp>
    </p:spTree>
    <p:extLst>
      <p:ext uri="{BB962C8B-B14F-4D97-AF65-F5344CB8AC3E}">
        <p14:creationId xmlns:p14="http://schemas.microsoft.com/office/powerpoint/2010/main" val="335903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d2caed436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d2caed436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8bca512db4_0_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8bca512db4_0_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8b8338ba29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8b8338ba29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8bca512db4_0_1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8bca512db4_0_1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8bca512db4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8bca512db4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49133" y="1556100"/>
            <a:ext cx="8695200" cy="29712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133" b="0">
                <a:latin typeface="Encode Sans Condensed Thin"/>
                <a:ea typeface="Encode Sans Condensed Thin"/>
                <a:cs typeface="Encode Sans Condensed Thin"/>
                <a:sym typeface="Encode Sans Condensed Thin"/>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958400" y="4527300"/>
            <a:ext cx="10275200" cy="642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solidFill>
                  <a:schemeClr val="dk1"/>
                </a:solidFill>
                <a:latin typeface="Comfortaa"/>
                <a:ea typeface="Comfortaa"/>
                <a:cs typeface="Comfortaa"/>
                <a:sym typeface="Comfortaa"/>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p:nvPr/>
        </p:nvSpPr>
        <p:spPr>
          <a:xfrm rot="-2840657">
            <a:off x="5300430" y="5288959"/>
            <a:ext cx="1778820" cy="2192597"/>
          </a:xfrm>
          <a:custGeom>
            <a:avLst/>
            <a:gdLst/>
            <a:ahLst/>
            <a:cxnLst/>
            <a:rect l="l" t="t" r="r" b="b"/>
            <a:pathLst>
              <a:path w="5305" h="6539" fill="none" extrusionOk="0">
                <a:moveTo>
                  <a:pt x="1" y="6439"/>
                </a:moveTo>
                <a:cubicBezTo>
                  <a:pt x="768" y="4271"/>
                  <a:pt x="1635" y="2102"/>
                  <a:pt x="2636" y="1"/>
                </a:cubicBezTo>
                <a:cubicBezTo>
                  <a:pt x="3570" y="868"/>
                  <a:pt x="4003" y="2036"/>
                  <a:pt x="4304" y="3170"/>
                </a:cubicBezTo>
                <a:cubicBezTo>
                  <a:pt x="4637" y="4304"/>
                  <a:pt x="4804" y="5472"/>
                  <a:pt x="5304" y="6539"/>
                </a:cubicBezTo>
              </a:path>
            </a:pathLst>
          </a:custGeom>
          <a:noFill/>
          <a:ln w="1143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1175574" flipH="1">
            <a:off x="8004596" y="-324966"/>
            <a:ext cx="2807717" cy="1441763"/>
          </a:xfrm>
          <a:custGeom>
            <a:avLst/>
            <a:gdLst/>
            <a:ahLst/>
            <a:cxnLst/>
            <a:rect l="l" t="t" r="r" b="b"/>
            <a:pathLst>
              <a:path w="51412" h="26398" extrusionOk="0">
                <a:moveTo>
                  <a:pt x="34756" y="7539"/>
                </a:moveTo>
                <a:cubicBezTo>
                  <a:pt x="34822" y="7539"/>
                  <a:pt x="34896" y="7552"/>
                  <a:pt x="34997" y="7552"/>
                </a:cubicBezTo>
                <a:cubicBezTo>
                  <a:pt x="34937" y="7582"/>
                  <a:pt x="34906" y="7613"/>
                  <a:pt x="34876" y="7643"/>
                </a:cubicBezTo>
                <a:cubicBezTo>
                  <a:pt x="34815" y="7643"/>
                  <a:pt x="34724" y="7613"/>
                  <a:pt x="34663" y="7613"/>
                </a:cubicBezTo>
                <a:cubicBezTo>
                  <a:pt x="34663" y="7582"/>
                  <a:pt x="34663" y="7552"/>
                  <a:pt x="34663" y="7552"/>
                </a:cubicBezTo>
                <a:cubicBezTo>
                  <a:pt x="34693" y="7542"/>
                  <a:pt x="34724" y="7539"/>
                  <a:pt x="34756" y="7539"/>
                </a:cubicBezTo>
                <a:close/>
                <a:moveTo>
                  <a:pt x="36791" y="7278"/>
                </a:moveTo>
                <a:cubicBezTo>
                  <a:pt x="36912" y="7309"/>
                  <a:pt x="37034" y="7339"/>
                  <a:pt x="37125" y="7400"/>
                </a:cubicBezTo>
                <a:cubicBezTo>
                  <a:pt x="37186" y="7461"/>
                  <a:pt x="37247" y="7552"/>
                  <a:pt x="37307" y="7613"/>
                </a:cubicBezTo>
                <a:cubicBezTo>
                  <a:pt x="37338" y="7674"/>
                  <a:pt x="37399" y="7734"/>
                  <a:pt x="37459" y="7795"/>
                </a:cubicBezTo>
                <a:cubicBezTo>
                  <a:pt x="37399" y="7795"/>
                  <a:pt x="37307" y="7795"/>
                  <a:pt x="37186" y="7765"/>
                </a:cubicBezTo>
                <a:cubicBezTo>
                  <a:pt x="37166" y="7765"/>
                  <a:pt x="37091" y="7792"/>
                  <a:pt x="37026" y="7792"/>
                </a:cubicBezTo>
                <a:cubicBezTo>
                  <a:pt x="36993" y="7792"/>
                  <a:pt x="36963" y="7785"/>
                  <a:pt x="36943" y="7765"/>
                </a:cubicBezTo>
                <a:cubicBezTo>
                  <a:pt x="36852" y="7704"/>
                  <a:pt x="36791" y="7552"/>
                  <a:pt x="36730" y="7430"/>
                </a:cubicBezTo>
                <a:cubicBezTo>
                  <a:pt x="36730" y="7400"/>
                  <a:pt x="36760" y="7309"/>
                  <a:pt x="36791" y="7278"/>
                </a:cubicBezTo>
                <a:close/>
                <a:moveTo>
                  <a:pt x="35514" y="7552"/>
                </a:moveTo>
                <a:cubicBezTo>
                  <a:pt x="35636" y="7552"/>
                  <a:pt x="35727" y="7582"/>
                  <a:pt x="35848" y="7582"/>
                </a:cubicBezTo>
                <a:cubicBezTo>
                  <a:pt x="36304" y="7704"/>
                  <a:pt x="36730" y="7917"/>
                  <a:pt x="37095" y="8190"/>
                </a:cubicBezTo>
                <a:cubicBezTo>
                  <a:pt x="37155" y="8251"/>
                  <a:pt x="37186" y="8312"/>
                  <a:pt x="37247" y="8342"/>
                </a:cubicBezTo>
                <a:cubicBezTo>
                  <a:pt x="37155" y="8373"/>
                  <a:pt x="37095" y="8434"/>
                  <a:pt x="37003" y="8464"/>
                </a:cubicBezTo>
                <a:cubicBezTo>
                  <a:pt x="36852" y="8494"/>
                  <a:pt x="36700" y="8525"/>
                  <a:pt x="36548" y="8555"/>
                </a:cubicBezTo>
                <a:cubicBezTo>
                  <a:pt x="36365" y="8494"/>
                  <a:pt x="36152" y="8464"/>
                  <a:pt x="35970" y="8373"/>
                </a:cubicBezTo>
                <a:cubicBezTo>
                  <a:pt x="35727" y="8282"/>
                  <a:pt x="35484" y="8160"/>
                  <a:pt x="35241" y="8069"/>
                </a:cubicBezTo>
                <a:cubicBezTo>
                  <a:pt x="35180" y="8038"/>
                  <a:pt x="35119" y="8008"/>
                  <a:pt x="35089" y="7978"/>
                </a:cubicBezTo>
                <a:cubicBezTo>
                  <a:pt x="35332" y="7947"/>
                  <a:pt x="35484" y="7795"/>
                  <a:pt x="35514" y="7552"/>
                </a:cubicBezTo>
                <a:close/>
                <a:moveTo>
                  <a:pt x="37459" y="8737"/>
                </a:moveTo>
                <a:lnTo>
                  <a:pt x="37490" y="8768"/>
                </a:lnTo>
                <a:lnTo>
                  <a:pt x="37429" y="8768"/>
                </a:lnTo>
                <a:lnTo>
                  <a:pt x="37459" y="8737"/>
                </a:lnTo>
                <a:close/>
                <a:moveTo>
                  <a:pt x="2048" y="16762"/>
                </a:moveTo>
                <a:cubicBezTo>
                  <a:pt x="2079" y="16792"/>
                  <a:pt x="2079" y="16853"/>
                  <a:pt x="2109" y="16883"/>
                </a:cubicBezTo>
                <a:cubicBezTo>
                  <a:pt x="2109" y="16883"/>
                  <a:pt x="2048" y="16883"/>
                  <a:pt x="2018" y="16914"/>
                </a:cubicBezTo>
                <a:cubicBezTo>
                  <a:pt x="2018" y="16883"/>
                  <a:pt x="1988" y="16823"/>
                  <a:pt x="1988" y="16792"/>
                </a:cubicBezTo>
                <a:cubicBezTo>
                  <a:pt x="1988" y="16792"/>
                  <a:pt x="2018" y="16792"/>
                  <a:pt x="2048" y="16762"/>
                </a:cubicBezTo>
                <a:close/>
                <a:moveTo>
                  <a:pt x="1228" y="17552"/>
                </a:moveTo>
                <a:cubicBezTo>
                  <a:pt x="1228" y="17552"/>
                  <a:pt x="1289" y="17583"/>
                  <a:pt x="1289" y="17583"/>
                </a:cubicBezTo>
                <a:cubicBezTo>
                  <a:pt x="1258" y="17613"/>
                  <a:pt x="1258" y="17643"/>
                  <a:pt x="1228" y="17674"/>
                </a:cubicBezTo>
                <a:cubicBezTo>
                  <a:pt x="1197" y="17674"/>
                  <a:pt x="1167" y="17643"/>
                  <a:pt x="1137" y="17643"/>
                </a:cubicBezTo>
                <a:cubicBezTo>
                  <a:pt x="1167" y="17613"/>
                  <a:pt x="1197" y="17583"/>
                  <a:pt x="1228" y="17552"/>
                </a:cubicBezTo>
                <a:close/>
                <a:moveTo>
                  <a:pt x="1775" y="17917"/>
                </a:moveTo>
                <a:cubicBezTo>
                  <a:pt x="1805" y="17947"/>
                  <a:pt x="1805" y="17978"/>
                  <a:pt x="1805" y="17978"/>
                </a:cubicBezTo>
                <a:cubicBezTo>
                  <a:pt x="1775" y="18008"/>
                  <a:pt x="1744" y="18008"/>
                  <a:pt x="1684" y="18008"/>
                </a:cubicBezTo>
                <a:cubicBezTo>
                  <a:pt x="1684" y="18008"/>
                  <a:pt x="1684" y="17978"/>
                  <a:pt x="1684" y="17978"/>
                </a:cubicBezTo>
                <a:cubicBezTo>
                  <a:pt x="1714" y="17947"/>
                  <a:pt x="1744" y="17947"/>
                  <a:pt x="1775" y="17917"/>
                </a:cubicBezTo>
                <a:close/>
                <a:moveTo>
                  <a:pt x="6334" y="18221"/>
                </a:moveTo>
                <a:cubicBezTo>
                  <a:pt x="6365" y="18251"/>
                  <a:pt x="6425" y="18282"/>
                  <a:pt x="6456" y="18312"/>
                </a:cubicBezTo>
                <a:cubicBezTo>
                  <a:pt x="6425" y="18312"/>
                  <a:pt x="6395" y="18373"/>
                  <a:pt x="6365" y="18373"/>
                </a:cubicBezTo>
                <a:cubicBezTo>
                  <a:pt x="6334" y="18373"/>
                  <a:pt x="6273" y="18312"/>
                  <a:pt x="6243" y="18282"/>
                </a:cubicBezTo>
                <a:cubicBezTo>
                  <a:pt x="6273" y="18282"/>
                  <a:pt x="6304" y="18251"/>
                  <a:pt x="6334" y="18221"/>
                </a:cubicBezTo>
                <a:close/>
                <a:moveTo>
                  <a:pt x="8492" y="18859"/>
                </a:moveTo>
                <a:cubicBezTo>
                  <a:pt x="8492" y="18890"/>
                  <a:pt x="8492" y="18890"/>
                  <a:pt x="8492" y="18920"/>
                </a:cubicBezTo>
                <a:lnTo>
                  <a:pt x="8432" y="18920"/>
                </a:lnTo>
                <a:cubicBezTo>
                  <a:pt x="8432" y="18890"/>
                  <a:pt x="8432" y="18890"/>
                  <a:pt x="8432" y="18859"/>
                </a:cubicBezTo>
                <a:close/>
                <a:moveTo>
                  <a:pt x="33660" y="20105"/>
                </a:moveTo>
                <a:cubicBezTo>
                  <a:pt x="33690" y="20166"/>
                  <a:pt x="33751" y="20197"/>
                  <a:pt x="33751" y="20257"/>
                </a:cubicBezTo>
                <a:cubicBezTo>
                  <a:pt x="33782" y="20318"/>
                  <a:pt x="33751" y="20379"/>
                  <a:pt x="33721" y="20470"/>
                </a:cubicBezTo>
                <a:cubicBezTo>
                  <a:pt x="33630" y="20409"/>
                  <a:pt x="33538" y="20349"/>
                  <a:pt x="33538" y="20318"/>
                </a:cubicBezTo>
                <a:cubicBezTo>
                  <a:pt x="33538" y="20227"/>
                  <a:pt x="33630" y="20166"/>
                  <a:pt x="33660" y="20105"/>
                </a:cubicBezTo>
                <a:close/>
                <a:moveTo>
                  <a:pt x="29253" y="22719"/>
                </a:moveTo>
                <a:lnTo>
                  <a:pt x="29253" y="22780"/>
                </a:lnTo>
                <a:lnTo>
                  <a:pt x="29192" y="22780"/>
                </a:lnTo>
                <a:lnTo>
                  <a:pt x="29253" y="22719"/>
                </a:lnTo>
                <a:close/>
                <a:moveTo>
                  <a:pt x="18638" y="0"/>
                </a:moveTo>
                <a:cubicBezTo>
                  <a:pt x="17122" y="0"/>
                  <a:pt x="15655" y="347"/>
                  <a:pt x="14237" y="865"/>
                </a:cubicBezTo>
                <a:cubicBezTo>
                  <a:pt x="13538" y="1108"/>
                  <a:pt x="12869" y="1382"/>
                  <a:pt x="12201" y="1655"/>
                </a:cubicBezTo>
                <a:cubicBezTo>
                  <a:pt x="10498" y="2354"/>
                  <a:pt x="9039" y="3449"/>
                  <a:pt x="7580" y="4482"/>
                </a:cubicBezTo>
                <a:cubicBezTo>
                  <a:pt x="6669" y="5151"/>
                  <a:pt x="5848" y="5941"/>
                  <a:pt x="5118" y="6792"/>
                </a:cubicBezTo>
                <a:cubicBezTo>
                  <a:pt x="4207" y="7886"/>
                  <a:pt x="3082" y="8829"/>
                  <a:pt x="2261" y="10014"/>
                </a:cubicBezTo>
                <a:cubicBezTo>
                  <a:pt x="1623" y="10926"/>
                  <a:pt x="772" y="11655"/>
                  <a:pt x="255" y="12659"/>
                </a:cubicBezTo>
                <a:cubicBezTo>
                  <a:pt x="559" y="12689"/>
                  <a:pt x="924" y="12628"/>
                  <a:pt x="985" y="13114"/>
                </a:cubicBezTo>
                <a:cubicBezTo>
                  <a:pt x="985" y="13231"/>
                  <a:pt x="1072" y="13286"/>
                  <a:pt x="1191" y="13286"/>
                </a:cubicBezTo>
                <a:cubicBezTo>
                  <a:pt x="1257" y="13286"/>
                  <a:pt x="1334" y="13269"/>
                  <a:pt x="1410" y="13236"/>
                </a:cubicBezTo>
                <a:cubicBezTo>
                  <a:pt x="1466" y="13211"/>
                  <a:pt x="1513" y="13200"/>
                  <a:pt x="1552" y="13200"/>
                </a:cubicBezTo>
                <a:cubicBezTo>
                  <a:pt x="1702" y="13200"/>
                  <a:pt x="1726" y="13365"/>
                  <a:pt x="1653" y="13510"/>
                </a:cubicBezTo>
                <a:cubicBezTo>
                  <a:pt x="1441" y="13874"/>
                  <a:pt x="1197" y="14178"/>
                  <a:pt x="985" y="14543"/>
                </a:cubicBezTo>
                <a:cubicBezTo>
                  <a:pt x="863" y="14725"/>
                  <a:pt x="741" y="14938"/>
                  <a:pt x="741" y="15121"/>
                </a:cubicBezTo>
                <a:cubicBezTo>
                  <a:pt x="711" y="15637"/>
                  <a:pt x="833" y="16184"/>
                  <a:pt x="772" y="16701"/>
                </a:cubicBezTo>
                <a:cubicBezTo>
                  <a:pt x="711" y="17096"/>
                  <a:pt x="863" y="17552"/>
                  <a:pt x="529" y="17887"/>
                </a:cubicBezTo>
                <a:cubicBezTo>
                  <a:pt x="468" y="17978"/>
                  <a:pt x="437" y="18221"/>
                  <a:pt x="498" y="18251"/>
                </a:cubicBezTo>
                <a:cubicBezTo>
                  <a:pt x="621" y="18374"/>
                  <a:pt x="625" y="18636"/>
                  <a:pt x="846" y="18636"/>
                </a:cubicBezTo>
                <a:cubicBezTo>
                  <a:pt x="899" y="18636"/>
                  <a:pt x="964" y="18621"/>
                  <a:pt x="1045" y="18586"/>
                </a:cubicBezTo>
                <a:cubicBezTo>
                  <a:pt x="1094" y="18558"/>
                  <a:pt x="1135" y="18546"/>
                  <a:pt x="1167" y="18546"/>
                </a:cubicBezTo>
                <a:cubicBezTo>
                  <a:pt x="1276" y="18546"/>
                  <a:pt x="1291" y="18681"/>
                  <a:pt x="1197" y="18798"/>
                </a:cubicBezTo>
                <a:cubicBezTo>
                  <a:pt x="1015" y="19102"/>
                  <a:pt x="772" y="19346"/>
                  <a:pt x="650" y="19619"/>
                </a:cubicBezTo>
                <a:cubicBezTo>
                  <a:pt x="437" y="20105"/>
                  <a:pt x="164" y="20622"/>
                  <a:pt x="103" y="21139"/>
                </a:cubicBezTo>
                <a:cubicBezTo>
                  <a:pt x="1" y="21803"/>
                  <a:pt x="457" y="22253"/>
                  <a:pt x="1075" y="22253"/>
                </a:cubicBezTo>
                <a:cubicBezTo>
                  <a:pt x="1192" y="22253"/>
                  <a:pt x="1315" y="22237"/>
                  <a:pt x="1441" y="22203"/>
                </a:cubicBezTo>
                <a:cubicBezTo>
                  <a:pt x="1793" y="22121"/>
                  <a:pt x="2145" y="21920"/>
                  <a:pt x="2497" y="21920"/>
                </a:cubicBezTo>
                <a:cubicBezTo>
                  <a:pt x="2540" y="21920"/>
                  <a:pt x="2583" y="21923"/>
                  <a:pt x="2626" y="21929"/>
                </a:cubicBezTo>
                <a:cubicBezTo>
                  <a:pt x="2652" y="21932"/>
                  <a:pt x="2677" y="21933"/>
                  <a:pt x="2700" y="21933"/>
                </a:cubicBezTo>
                <a:cubicBezTo>
                  <a:pt x="3174" y="21933"/>
                  <a:pt x="3190" y="21379"/>
                  <a:pt x="3538" y="21321"/>
                </a:cubicBezTo>
                <a:cubicBezTo>
                  <a:pt x="3659" y="21291"/>
                  <a:pt x="3751" y="21230"/>
                  <a:pt x="3811" y="21169"/>
                </a:cubicBezTo>
                <a:cubicBezTo>
                  <a:pt x="4024" y="20987"/>
                  <a:pt x="4207" y="20805"/>
                  <a:pt x="4389" y="20592"/>
                </a:cubicBezTo>
                <a:cubicBezTo>
                  <a:pt x="4480" y="20501"/>
                  <a:pt x="4571" y="20409"/>
                  <a:pt x="4693" y="20288"/>
                </a:cubicBezTo>
                <a:lnTo>
                  <a:pt x="4723" y="20288"/>
                </a:lnTo>
                <a:cubicBezTo>
                  <a:pt x="4662" y="19923"/>
                  <a:pt x="4966" y="20014"/>
                  <a:pt x="5149" y="19984"/>
                </a:cubicBezTo>
                <a:cubicBezTo>
                  <a:pt x="5328" y="19832"/>
                  <a:pt x="5432" y="19749"/>
                  <a:pt x="5512" y="19749"/>
                </a:cubicBezTo>
                <a:cubicBezTo>
                  <a:pt x="5609" y="19749"/>
                  <a:pt x="5671" y="19870"/>
                  <a:pt x="5787" y="20136"/>
                </a:cubicBezTo>
                <a:cubicBezTo>
                  <a:pt x="6052" y="20106"/>
                  <a:pt x="6203" y="19963"/>
                  <a:pt x="6240" y="19706"/>
                </a:cubicBezTo>
                <a:lnTo>
                  <a:pt x="6240" y="19706"/>
                </a:lnTo>
                <a:cubicBezTo>
                  <a:pt x="6241" y="19708"/>
                  <a:pt x="6242" y="19709"/>
                  <a:pt x="6243" y="19710"/>
                </a:cubicBezTo>
                <a:lnTo>
                  <a:pt x="6243" y="19680"/>
                </a:lnTo>
                <a:cubicBezTo>
                  <a:pt x="6242" y="19689"/>
                  <a:pt x="6241" y="19698"/>
                  <a:pt x="6240" y="19706"/>
                </a:cubicBezTo>
                <a:lnTo>
                  <a:pt x="6240" y="19706"/>
                </a:lnTo>
                <a:cubicBezTo>
                  <a:pt x="6092" y="19525"/>
                  <a:pt x="6123" y="19344"/>
                  <a:pt x="6304" y="19194"/>
                </a:cubicBezTo>
                <a:cubicBezTo>
                  <a:pt x="6367" y="19143"/>
                  <a:pt x="6425" y="19119"/>
                  <a:pt x="6483" y="19119"/>
                </a:cubicBezTo>
                <a:cubicBezTo>
                  <a:pt x="6563" y="19119"/>
                  <a:pt x="6641" y="19166"/>
                  <a:pt x="6729" y="19254"/>
                </a:cubicBezTo>
                <a:cubicBezTo>
                  <a:pt x="6739" y="19275"/>
                  <a:pt x="6763" y="19281"/>
                  <a:pt x="6794" y="19281"/>
                </a:cubicBezTo>
                <a:cubicBezTo>
                  <a:pt x="6854" y="19281"/>
                  <a:pt x="6942" y="19254"/>
                  <a:pt x="7003" y="19254"/>
                </a:cubicBezTo>
                <a:cubicBezTo>
                  <a:pt x="7033" y="19042"/>
                  <a:pt x="7033" y="18829"/>
                  <a:pt x="7033" y="18616"/>
                </a:cubicBezTo>
                <a:cubicBezTo>
                  <a:pt x="7012" y="18489"/>
                  <a:pt x="7020" y="18436"/>
                  <a:pt x="7089" y="18436"/>
                </a:cubicBezTo>
                <a:cubicBezTo>
                  <a:pt x="7119" y="18436"/>
                  <a:pt x="7160" y="18446"/>
                  <a:pt x="7216" y="18464"/>
                </a:cubicBezTo>
                <a:cubicBezTo>
                  <a:pt x="7611" y="18586"/>
                  <a:pt x="7520" y="18829"/>
                  <a:pt x="7459" y="19102"/>
                </a:cubicBezTo>
                <a:cubicBezTo>
                  <a:pt x="7523" y="19124"/>
                  <a:pt x="7603" y="19145"/>
                  <a:pt x="7676" y="19145"/>
                </a:cubicBezTo>
                <a:cubicBezTo>
                  <a:pt x="7707" y="19145"/>
                  <a:pt x="7736" y="19142"/>
                  <a:pt x="7763" y="19133"/>
                </a:cubicBezTo>
                <a:cubicBezTo>
                  <a:pt x="7850" y="19089"/>
                  <a:pt x="7919" y="19071"/>
                  <a:pt x="7976" y="19071"/>
                </a:cubicBezTo>
                <a:cubicBezTo>
                  <a:pt x="8237" y="19071"/>
                  <a:pt x="8232" y="19458"/>
                  <a:pt x="8432" y="19558"/>
                </a:cubicBezTo>
                <a:cubicBezTo>
                  <a:pt x="8735" y="19741"/>
                  <a:pt x="8280" y="19832"/>
                  <a:pt x="8280" y="20014"/>
                </a:cubicBezTo>
                <a:cubicBezTo>
                  <a:pt x="8249" y="20136"/>
                  <a:pt x="8067" y="20288"/>
                  <a:pt x="8067" y="20409"/>
                </a:cubicBezTo>
                <a:cubicBezTo>
                  <a:pt x="8067" y="20622"/>
                  <a:pt x="8158" y="20865"/>
                  <a:pt x="8219" y="21078"/>
                </a:cubicBezTo>
                <a:cubicBezTo>
                  <a:pt x="8462" y="21808"/>
                  <a:pt x="8523" y="22537"/>
                  <a:pt x="8462" y="23297"/>
                </a:cubicBezTo>
                <a:cubicBezTo>
                  <a:pt x="8371" y="24178"/>
                  <a:pt x="9161" y="25485"/>
                  <a:pt x="10042" y="25759"/>
                </a:cubicBezTo>
                <a:cubicBezTo>
                  <a:pt x="10336" y="25857"/>
                  <a:pt x="10571" y="26152"/>
                  <a:pt x="10905" y="26152"/>
                </a:cubicBezTo>
                <a:cubicBezTo>
                  <a:pt x="10986" y="26152"/>
                  <a:pt x="11072" y="26135"/>
                  <a:pt x="11167" y="26093"/>
                </a:cubicBezTo>
                <a:cubicBezTo>
                  <a:pt x="11274" y="26306"/>
                  <a:pt x="11418" y="26367"/>
                  <a:pt x="11577" y="26367"/>
                </a:cubicBezTo>
                <a:cubicBezTo>
                  <a:pt x="11737" y="26367"/>
                  <a:pt x="11912" y="26306"/>
                  <a:pt x="12079" y="26276"/>
                </a:cubicBezTo>
                <a:cubicBezTo>
                  <a:pt x="12201" y="26306"/>
                  <a:pt x="12322" y="26306"/>
                  <a:pt x="12413" y="26337"/>
                </a:cubicBezTo>
                <a:cubicBezTo>
                  <a:pt x="12687" y="26367"/>
                  <a:pt x="12930" y="26397"/>
                  <a:pt x="13173" y="26397"/>
                </a:cubicBezTo>
                <a:cubicBezTo>
                  <a:pt x="14146" y="26397"/>
                  <a:pt x="15088" y="26306"/>
                  <a:pt x="16030" y="26002"/>
                </a:cubicBezTo>
                <a:cubicBezTo>
                  <a:pt x="16760" y="25789"/>
                  <a:pt x="17520" y="25546"/>
                  <a:pt x="18219" y="25212"/>
                </a:cubicBezTo>
                <a:cubicBezTo>
                  <a:pt x="18888" y="24938"/>
                  <a:pt x="19526" y="24543"/>
                  <a:pt x="20164" y="24209"/>
                </a:cubicBezTo>
                <a:cubicBezTo>
                  <a:pt x="20347" y="24118"/>
                  <a:pt x="20559" y="23996"/>
                  <a:pt x="20772" y="23905"/>
                </a:cubicBezTo>
                <a:cubicBezTo>
                  <a:pt x="21319" y="23692"/>
                  <a:pt x="21927" y="23510"/>
                  <a:pt x="22414" y="23206"/>
                </a:cubicBezTo>
                <a:cubicBezTo>
                  <a:pt x="22991" y="22811"/>
                  <a:pt x="23569" y="22476"/>
                  <a:pt x="24146" y="22112"/>
                </a:cubicBezTo>
                <a:cubicBezTo>
                  <a:pt x="24250" y="22047"/>
                  <a:pt x="24348" y="22009"/>
                  <a:pt x="24443" y="22009"/>
                </a:cubicBezTo>
                <a:cubicBezTo>
                  <a:pt x="24571" y="22009"/>
                  <a:pt x="24693" y="22076"/>
                  <a:pt x="24815" y="22233"/>
                </a:cubicBezTo>
                <a:cubicBezTo>
                  <a:pt x="25088" y="22567"/>
                  <a:pt x="25392" y="22902"/>
                  <a:pt x="25666" y="23236"/>
                </a:cubicBezTo>
                <a:cubicBezTo>
                  <a:pt x="25727" y="23327"/>
                  <a:pt x="25727" y="23449"/>
                  <a:pt x="25727" y="23571"/>
                </a:cubicBezTo>
                <a:cubicBezTo>
                  <a:pt x="25747" y="23778"/>
                  <a:pt x="25810" y="23886"/>
                  <a:pt x="25925" y="23886"/>
                </a:cubicBezTo>
                <a:cubicBezTo>
                  <a:pt x="25979" y="23886"/>
                  <a:pt x="26044" y="23862"/>
                  <a:pt x="26122" y="23814"/>
                </a:cubicBezTo>
                <a:cubicBezTo>
                  <a:pt x="26414" y="23628"/>
                  <a:pt x="26707" y="23534"/>
                  <a:pt x="27061" y="23534"/>
                </a:cubicBezTo>
                <a:cubicBezTo>
                  <a:pt x="27111" y="23534"/>
                  <a:pt x="27163" y="23536"/>
                  <a:pt x="27216" y="23540"/>
                </a:cubicBezTo>
                <a:cubicBezTo>
                  <a:pt x="27307" y="23550"/>
                  <a:pt x="27398" y="23554"/>
                  <a:pt x="27490" y="23554"/>
                </a:cubicBezTo>
                <a:cubicBezTo>
                  <a:pt x="27672" y="23554"/>
                  <a:pt x="27854" y="23540"/>
                  <a:pt x="28037" y="23540"/>
                </a:cubicBezTo>
                <a:cubicBezTo>
                  <a:pt x="28063" y="23541"/>
                  <a:pt x="28090" y="23542"/>
                  <a:pt x="28116" y="23542"/>
                </a:cubicBezTo>
                <a:cubicBezTo>
                  <a:pt x="28864" y="23542"/>
                  <a:pt x="29387" y="23126"/>
                  <a:pt x="29769" y="22567"/>
                </a:cubicBezTo>
                <a:cubicBezTo>
                  <a:pt x="29871" y="22405"/>
                  <a:pt x="29931" y="22243"/>
                  <a:pt x="30051" y="22243"/>
                </a:cubicBezTo>
                <a:cubicBezTo>
                  <a:pt x="30110" y="22243"/>
                  <a:pt x="30185" y="22284"/>
                  <a:pt x="30286" y="22385"/>
                </a:cubicBezTo>
                <a:cubicBezTo>
                  <a:pt x="30309" y="22408"/>
                  <a:pt x="30355" y="22418"/>
                  <a:pt x="30405" y="22418"/>
                </a:cubicBezTo>
                <a:cubicBezTo>
                  <a:pt x="30487" y="22418"/>
                  <a:pt x="30583" y="22392"/>
                  <a:pt x="30620" y="22355"/>
                </a:cubicBezTo>
                <a:cubicBezTo>
                  <a:pt x="30833" y="22203"/>
                  <a:pt x="31076" y="22020"/>
                  <a:pt x="31198" y="21808"/>
                </a:cubicBezTo>
                <a:cubicBezTo>
                  <a:pt x="31593" y="21139"/>
                  <a:pt x="32171" y="20744"/>
                  <a:pt x="32930" y="20592"/>
                </a:cubicBezTo>
                <a:cubicBezTo>
                  <a:pt x="32991" y="20592"/>
                  <a:pt x="33052" y="20561"/>
                  <a:pt x="33082" y="20561"/>
                </a:cubicBezTo>
                <a:cubicBezTo>
                  <a:pt x="33386" y="20708"/>
                  <a:pt x="33639" y="20782"/>
                  <a:pt x="33846" y="20782"/>
                </a:cubicBezTo>
                <a:cubicBezTo>
                  <a:pt x="34242" y="20782"/>
                  <a:pt x="34472" y="20512"/>
                  <a:pt x="34572" y="19953"/>
                </a:cubicBezTo>
                <a:cubicBezTo>
                  <a:pt x="34633" y="20105"/>
                  <a:pt x="34663" y="20379"/>
                  <a:pt x="34785" y="20409"/>
                </a:cubicBezTo>
                <a:cubicBezTo>
                  <a:pt x="34848" y="20433"/>
                  <a:pt x="34914" y="20445"/>
                  <a:pt x="34979" y="20445"/>
                </a:cubicBezTo>
                <a:cubicBezTo>
                  <a:pt x="35162" y="20445"/>
                  <a:pt x="35341" y="20354"/>
                  <a:pt x="35453" y="20197"/>
                </a:cubicBezTo>
                <a:cubicBezTo>
                  <a:pt x="35544" y="20075"/>
                  <a:pt x="35666" y="19984"/>
                  <a:pt x="35757" y="19862"/>
                </a:cubicBezTo>
                <a:cubicBezTo>
                  <a:pt x="36213" y="19376"/>
                  <a:pt x="36669" y="18890"/>
                  <a:pt x="37155" y="18434"/>
                </a:cubicBezTo>
                <a:cubicBezTo>
                  <a:pt x="37365" y="18208"/>
                  <a:pt x="37506" y="18102"/>
                  <a:pt x="37665" y="18102"/>
                </a:cubicBezTo>
                <a:cubicBezTo>
                  <a:pt x="37806" y="18102"/>
                  <a:pt x="37960" y="18185"/>
                  <a:pt x="38189" y="18342"/>
                </a:cubicBezTo>
                <a:cubicBezTo>
                  <a:pt x="38402" y="18494"/>
                  <a:pt x="38584" y="18677"/>
                  <a:pt x="38797" y="18829"/>
                </a:cubicBezTo>
                <a:lnTo>
                  <a:pt x="38766" y="18798"/>
                </a:lnTo>
                <a:lnTo>
                  <a:pt x="38766" y="18798"/>
                </a:lnTo>
                <a:cubicBezTo>
                  <a:pt x="38979" y="18981"/>
                  <a:pt x="39162" y="19133"/>
                  <a:pt x="39344" y="19285"/>
                </a:cubicBezTo>
                <a:cubicBezTo>
                  <a:pt x="39709" y="19528"/>
                  <a:pt x="40104" y="19771"/>
                  <a:pt x="40408" y="20075"/>
                </a:cubicBezTo>
                <a:cubicBezTo>
                  <a:pt x="40925" y="20501"/>
                  <a:pt x="41350" y="21017"/>
                  <a:pt x="41836" y="21473"/>
                </a:cubicBezTo>
                <a:cubicBezTo>
                  <a:pt x="42171" y="21747"/>
                  <a:pt x="42536" y="21960"/>
                  <a:pt x="42931" y="22112"/>
                </a:cubicBezTo>
                <a:cubicBezTo>
                  <a:pt x="43083" y="22172"/>
                  <a:pt x="43250" y="22226"/>
                  <a:pt x="43409" y="22226"/>
                </a:cubicBezTo>
                <a:cubicBezTo>
                  <a:pt x="43569" y="22226"/>
                  <a:pt x="43721" y="22172"/>
                  <a:pt x="43843" y="22020"/>
                </a:cubicBezTo>
                <a:cubicBezTo>
                  <a:pt x="43952" y="21829"/>
                  <a:pt x="44061" y="21712"/>
                  <a:pt x="44280" y="21712"/>
                </a:cubicBezTo>
                <a:cubicBezTo>
                  <a:pt x="44305" y="21712"/>
                  <a:pt x="44331" y="21713"/>
                  <a:pt x="44359" y="21716"/>
                </a:cubicBezTo>
                <a:cubicBezTo>
                  <a:pt x="44375" y="21719"/>
                  <a:pt x="44390" y="21720"/>
                  <a:pt x="44402" y="21720"/>
                </a:cubicBezTo>
                <a:cubicBezTo>
                  <a:pt x="44558" y="21720"/>
                  <a:pt x="44474" y="21558"/>
                  <a:pt x="44390" y="21473"/>
                </a:cubicBezTo>
                <a:cubicBezTo>
                  <a:pt x="44268" y="21352"/>
                  <a:pt x="44207" y="21260"/>
                  <a:pt x="44359" y="21108"/>
                </a:cubicBezTo>
                <a:cubicBezTo>
                  <a:pt x="44511" y="20987"/>
                  <a:pt x="44815" y="20865"/>
                  <a:pt x="44815" y="20713"/>
                </a:cubicBezTo>
                <a:cubicBezTo>
                  <a:pt x="44815" y="20531"/>
                  <a:pt x="44602" y="20349"/>
                  <a:pt x="44481" y="20166"/>
                </a:cubicBezTo>
                <a:cubicBezTo>
                  <a:pt x="44420" y="20075"/>
                  <a:pt x="44359" y="19953"/>
                  <a:pt x="44298" y="19832"/>
                </a:cubicBezTo>
                <a:cubicBezTo>
                  <a:pt x="44146" y="19741"/>
                  <a:pt x="44086" y="19649"/>
                  <a:pt x="44268" y="19528"/>
                </a:cubicBezTo>
                <a:cubicBezTo>
                  <a:pt x="44288" y="19518"/>
                  <a:pt x="44312" y="19514"/>
                  <a:pt x="44337" y="19514"/>
                </a:cubicBezTo>
                <a:cubicBezTo>
                  <a:pt x="44386" y="19514"/>
                  <a:pt x="44440" y="19528"/>
                  <a:pt x="44481" y="19528"/>
                </a:cubicBezTo>
                <a:cubicBezTo>
                  <a:pt x="44420" y="19649"/>
                  <a:pt x="44359" y="19741"/>
                  <a:pt x="44329" y="19832"/>
                </a:cubicBezTo>
                <a:cubicBezTo>
                  <a:pt x="44359" y="19832"/>
                  <a:pt x="44420" y="19832"/>
                  <a:pt x="44450" y="19801"/>
                </a:cubicBezTo>
                <a:cubicBezTo>
                  <a:pt x="44675" y="19702"/>
                  <a:pt x="44838" y="19459"/>
                  <a:pt x="45108" y="19459"/>
                </a:cubicBezTo>
                <a:cubicBezTo>
                  <a:pt x="45167" y="19459"/>
                  <a:pt x="45231" y="19470"/>
                  <a:pt x="45302" y="19498"/>
                </a:cubicBezTo>
                <a:cubicBezTo>
                  <a:pt x="45307" y="19503"/>
                  <a:pt x="45316" y="19506"/>
                  <a:pt x="45326" y="19506"/>
                </a:cubicBezTo>
                <a:cubicBezTo>
                  <a:pt x="45373" y="19506"/>
                  <a:pt x="45459" y="19456"/>
                  <a:pt x="45484" y="19406"/>
                </a:cubicBezTo>
                <a:cubicBezTo>
                  <a:pt x="45639" y="19279"/>
                  <a:pt x="45782" y="19231"/>
                  <a:pt x="45926" y="19231"/>
                </a:cubicBezTo>
                <a:cubicBezTo>
                  <a:pt x="46092" y="19231"/>
                  <a:pt x="46261" y="19295"/>
                  <a:pt x="46457" y="19376"/>
                </a:cubicBezTo>
                <a:cubicBezTo>
                  <a:pt x="46621" y="19458"/>
                  <a:pt x="46765" y="19499"/>
                  <a:pt x="46894" y="19499"/>
                </a:cubicBezTo>
                <a:cubicBezTo>
                  <a:pt x="47148" y="19499"/>
                  <a:pt x="47350" y="19343"/>
                  <a:pt x="47551" y="19042"/>
                </a:cubicBezTo>
                <a:cubicBezTo>
                  <a:pt x="47642" y="18920"/>
                  <a:pt x="47672" y="18768"/>
                  <a:pt x="47764" y="18677"/>
                </a:cubicBezTo>
                <a:cubicBezTo>
                  <a:pt x="47834" y="18606"/>
                  <a:pt x="47996" y="18536"/>
                  <a:pt x="48094" y="18536"/>
                </a:cubicBezTo>
                <a:cubicBezTo>
                  <a:pt x="48122" y="18536"/>
                  <a:pt x="48145" y="18542"/>
                  <a:pt x="48159" y="18555"/>
                </a:cubicBezTo>
                <a:cubicBezTo>
                  <a:pt x="48432" y="18798"/>
                  <a:pt x="48736" y="18829"/>
                  <a:pt x="49071" y="18829"/>
                </a:cubicBezTo>
                <a:cubicBezTo>
                  <a:pt x="49223" y="18829"/>
                  <a:pt x="49344" y="18920"/>
                  <a:pt x="49466" y="18950"/>
                </a:cubicBezTo>
                <a:cubicBezTo>
                  <a:pt x="49435" y="18829"/>
                  <a:pt x="49405" y="18677"/>
                  <a:pt x="49375" y="18525"/>
                </a:cubicBezTo>
                <a:cubicBezTo>
                  <a:pt x="49344" y="18464"/>
                  <a:pt x="49283" y="18403"/>
                  <a:pt x="49253" y="18342"/>
                </a:cubicBezTo>
                <a:cubicBezTo>
                  <a:pt x="49223" y="18191"/>
                  <a:pt x="49162" y="18039"/>
                  <a:pt x="49101" y="17887"/>
                </a:cubicBezTo>
                <a:lnTo>
                  <a:pt x="49101" y="17887"/>
                </a:lnTo>
                <a:cubicBezTo>
                  <a:pt x="49192" y="17902"/>
                  <a:pt x="49283" y="17902"/>
                  <a:pt x="49371" y="17902"/>
                </a:cubicBezTo>
                <a:cubicBezTo>
                  <a:pt x="49458" y="17902"/>
                  <a:pt x="49542" y="17902"/>
                  <a:pt x="49618" y="17917"/>
                </a:cubicBezTo>
                <a:cubicBezTo>
                  <a:pt x="49800" y="17978"/>
                  <a:pt x="49952" y="18099"/>
                  <a:pt x="50134" y="18191"/>
                </a:cubicBezTo>
                <a:cubicBezTo>
                  <a:pt x="50317" y="18282"/>
                  <a:pt x="50499" y="18373"/>
                  <a:pt x="50651" y="18494"/>
                </a:cubicBezTo>
                <a:cubicBezTo>
                  <a:pt x="50733" y="18535"/>
                  <a:pt x="50815" y="18564"/>
                  <a:pt x="50888" y="18564"/>
                </a:cubicBezTo>
                <a:cubicBezTo>
                  <a:pt x="50979" y="18564"/>
                  <a:pt x="51057" y="18521"/>
                  <a:pt x="51107" y="18403"/>
                </a:cubicBezTo>
                <a:cubicBezTo>
                  <a:pt x="51137" y="18282"/>
                  <a:pt x="51077" y="18099"/>
                  <a:pt x="50986" y="17978"/>
                </a:cubicBezTo>
                <a:cubicBezTo>
                  <a:pt x="50894" y="17856"/>
                  <a:pt x="50742" y="17826"/>
                  <a:pt x="50621" y="17735"/>
                </a:cubicBezTo>
                <a:cubicBezTo>
                  <a:pt x="50834" y="17461"/>
                  <a:pt x="50499" y="17005"/>
                  <a:pt x="50955" y="16823"/>
                </a:cubicBezTo>
                <a:cubicBezTo>
                  <a:pt x="51411" y="16640"/>
                  <a:pt x="51198" y="16488"/>
                  <a:pt x="50986" y="16276"/>
                </a:cubicBezTo>
                <a:cubicBezTo>
                  <a:pt x="50499" y="15789"/>
                  <a:pt x="50043" y="15333"/>
                  <a:pt x="49557" y="14847"/>
                </a:cubicBezTo>
                <a:cubicBezTo>
                  <a:pt x="48615" y="13935"/>
                  <a:pt x="47612" y="13054"/>
                  <a:pt x="46517" y="12294"/>
                </a:cubicBezTo>
                <a:cubicBezTo>
                  <a:pt x="46061" y="11990"/>
                  <a:pt x="45697" y="11595"/>
                  <a:pt x="45302" y="11200"/>
                </a:cubicBezTo>
                <a:cubicBezTo>
                  <a:pt x="44481" y="10470"/>
                  <a:pt x="43660" y="9741"/>
                  <a:pt x="42870" y="8981"/>
                </a:cubicBezTo>
                <a:cubicBezTo>
                  <a:pt x="42444" y="8586"/>
                  <a:pt x="42019" y="8221"/>
                  <a:pt x="41441" y="8069"/>
                </a:cubicBezTo>
                <a:cubicBezTo>
                  <a:pt x="41137" y="7978"/>
                  <a:pt x="40864" y="7734"/>
                  <a:pt x="40621" y="7552"/>
                </a:cubicBezTo>
                <a:cubicBezTo>
                  <a:pt x="40134" y="7187"/>
                  <a:pt x="39678" y="6731"/>
                  <a:pt x="39131" y="6427"/>
                </a:cubicBezTo>
                <a:cubicBezTo>
                  <a:pt x="38523" y="6063"/>
                  <a:pt x="37824" y="5759"/>
                  <a:pt x="37155" y="5516"/>
                </a:cubicBezTo>
                <a:cubicBezTo>
                  <a:pt x="36947" y="5451"/>
                  <a:pt x="36722" y="5371"/>
                  <a:pt x="36502" y="5371"/>
                </a:cubicBezTo>
                <a:cubicBezTo>
                  <a:pt x="36305" y="5371"/>
                  <a:pt x="36112" y="5436"/>
                  <a:pt x="35940" y="5637"/>
                </a:cubicBezTo>
                <a:cubicBezTo>
                  <a:pt x="35919" y="5657"/>
                  <a:pt x="35886" y="5664"/>
                  <a:pt x="35845" y="5664"/>
                </a:cubicBezTo>
                <a:cubicBezTo>
                  <a:pt x="35764" y="5664"/>
                  <a:pt x="35656" y="5637"/>
                  <a:pt x="35575" y="5637"/>
                </a:cubicBezTo>
                <a:cubicBezTo>
                  <a:pt x="35575" y="5607"/>
                  <a:pt x="35544" y="5576"/>
                  <a:pt x="35514" y="5576"/>
                </a:cubicBezTo>
                <a:cubicBezTo>
                  <a:pt x="35371" y="5433"/>
                  <a:pt x="35211" y="5390"/>
                  <a:pt x="35043" y="5390"/>
                </a:cubicBezTo>
                <a:cubicBezTo>
                  <a:pt x="34891" y="5390"/>
                  <a:pt x="34731" y="5426"/>
                  <a:pt x="34572" y="5455"/>
                </a:cubicBezTo>
                <a:cubicBezTo>
                  <a:pt x="34055" y="5546"/>
                  <a:pt x="33538" y="5698"/>
                  <a:pt x="33022" y="5789"/>
                </a:cubicBezTo>
                <a:cubicBezTo>
                  <a:pt x="32823" y="5839"/>
                  <a:pt x="32686" y="5869"/>
                  <a:pt x="32579" y="5869"/>
                </a:cubicBezTo>
                <a:cubicBezTo>
                  <a:pt x="32361" y="5869"/>
                  <a:pt x="32274" y="5742"/>
                  <a:pt x="32049" y="5394"/>
                </a:cubicBezTo>
                <a:cubicBezTo>
                  <a:pt x="31684" y="4908"/>
                  <a:pt x="31411" y="4391"/>
                  <a:pt x="30803" y="4087"/>
                </a:cubicBezTo>
                <a:cubicBezTo>
                  <a:pt x="29891" y="3631"/>
                  <a:pt x="28918" y="3601"/>
                  <a:pt x="27976" y="3601"/>
                </a:cubicBezTo>
                <a:cubicBezTo>
                  <a:pt x="27003" y="3601"/>
                  <a:pt x="26061" y="3783"/>
                  <a:pt x="25088" y="3874"/>
                </a:cubicBezTo>
                <a:cubicBezTo>
                  <a:pt x="24784" y="3905"/>
                  <a:pt x="24480" y="3935"/>
                  <a:pt x="24176" y="3935"/>
                </a:cubicBezTo>
                <a:cubicBezTo>
                  <a:pt x="24128" y="3938"/>
                  <a:pt x="24082" y="3939"/>
                  <a:pt x="24039" y="3939"/>
                </a:cubicBezTo>
                <a:cubicBezTo>
                  <a:pt x="23626" y="3939"/>
                  <a:pt x="23463" y="3801"/>
                  <a:pt x="23325" y="3388"/>
                </a:cubicBezTo>
                <a:cubicBezTo>
                  <a:pt x="23173" y="3084"/>
                  <a:pt x="23082" y="2719"/>
                  <a:pt x="22961" y="2415"/>
                </a:cubicBezTo>
                <a:cubicBezTo>
                  <a:pt x="22505" y="1321"/>
                  <a:pt x="21410" y="804"/>
                  <a:pt x="20438" y="257"/>
                </a:cubicBezTo>
                <a:cubicBezTo>
                  <a:pt x="20073" y="75"/>
                  <a:pt x="19587" y="44"/>
                  <a:pt x="19161" y="14"/>
                </a:cubicBezTo>
                <a:cubicBezTo>
                  <a:pt x="18986" y="5"/>
                  <a:pt x="18812" y="0"/>
                  <a:pt x="1863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65293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4"/>
        <p:cNvGrpSpPr/>
        <p:nvPr/>
      </p:nvGrpSpPr>
      <p:grpSpPr>
        <a:xfrm>
          <a:off x="0" y="0"/>
          <a:ext cx="0" cy="0"/>
          <a:chOff x="0" y="0"/>
          <a:chExt cx="0" cy="0"/>
        </a:xfrm>
      </p:grpSpPr>
    </p:spTree>
    <p:extLst>
      <p:ext uri="{BB962C8B-B14F-4D97-AF65-F5344CB8AC3E}">
        <p14:creationId xmlns:p14="http://schemas.microsoft.com/office/powerpoint/2010/main" val="315540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 name="Google Shape;67;p13"/>
          <p:cNvSpPr txBox="1">
            <a:spLocks noGrp="1"/>
          </p:cNvSpPr>
          <p:nvPr>
            <p:ph type="subTitle" idx="1"/>
          </p:nvPr>
        </p:nvSpPr>
        <p:spPr>
          <a:xfrm>
            <a:off x="1966367" y="1810233"/>
            <a:ext cx="3055600" cy="1028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8" name="Google Shape;68;p13"/>
          <p:cNvSpPr txBox="1">
            <a:spLocks noGrp="1"/>
          </p:cNvSpPr>
          <p:nvPr>
            <p:ph type="subTitle" idx="2"/>
          </p:nvPr>
        </p:nvSpPr>
        <p:spPr>
          <a:xfrm>
            <a:off x="6178367" y="1810233"/>
            <a:ext cx="3055600" cy="1028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9" name="Google Shape;69;p13"/>
          <p:cNvSpPr txBox="1">
            <a:spLocks noGrp="1"/>
          </p:cNvSpPr>
          <p:nvPr>
            <p:ph type="subTitle" idx="3"/>
          </p:nvPr>
        </p:nvSpPr>
        <p:spPr>
          <a:xfrm>
            <a:off x="1966367" y="4090488"/>
            <a:ext cx="3055600" cy="1028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0" name="Google Shape;70;p13"/>
          <p:cNvSpPr txBox="1">
            <a:spLocks noGrp="1"/>
          </p:cNvSpPr>
          <p:nvPr>
            <p:ph type="subTitle" idx="4"/>
          </p:nvPr>
        </p:nvSpPr>
        <p:spPr>
          <a:xfrm>
            <a:off x="6178367" y="4090488"/>
            <a:ext cx="3055600" cy="1028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1" name="Google Shape;71;p13"/>
          <p:cNvSpPr txBox="1">
            <a:spLocks noGrp="1"/>
          </p:cNvSpPr>
          <p:nvPr>
            <p:ph type="subTitle" idx="5"/>
          </p:nvPr>
        </p:nvSpPr>
        <p:spPr>
          <a:xfrm>
            <a:off x="1966367" y="2839200"/>
            <a:ext cx="3055600" cy="885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2" name="Google Shape;72;p13"/>
          <p:cNvSpPr txBox="1">
            <a:spLocks noGrp="1"/>
          </p:cNvSpPr>
          <p:nvPr>
            <p:ph type="subTitle" idx="6"/>
          </p:nvPr>
        </p:nvSpPr>
        <p:spPr>
          <a:xfrm>
            <a:off x="6178367" y="2839200"/>
            <a:ext cx="3055600" cy="885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3" name="Google Shape;73;p13"/>
          <p:cNvSpPr txBox="1">
            <a:spLocks noGrp="1"/>
          </p:cNvSpPr>
          <p:nvPr>
            <p:ph type="subTitle" idx="7"/>
          </p:nvPr>
        </p:nvSpPr>
        <p:spPr>
          <a:xfrm>
            <a:off x="1966367" y="5115700"/>
            <a:ext cx="3055600" cy="885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4" name="Google Shape;74;p13"/>
          <p:cNvSpPr txBox="1">
            <a:spLocks noGrp="1"/>
          </p:cNvSpPr>
          <p:nvPr>
            <p:ph type="subTitle" idx="8"/>
          </p:nvPr>
        </p:nvSpPr>
        <p:spPr>
          <a:xfrm>
            <a:off x="6178367" y="5115700"/>
            <a:ext cx="3055600" cy="885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5" name="Google Shape;75;p13"/>
          <p:cNvSpPr txBox="1">
            <a:spLocks noGrp="1"/>
          </p:cNvSpPr>
          <p:nvPr>
            <p:ph type="title" idx="9" hasCustomPrompt="1"/>
          </p:nvPr>
        </p:nvSpPr>
        <p:spPr>
          <a:xfrm>
            <a:off x="815529" y="1927500"/>
            <a:ext cx="1163600" cy="548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76" name="Google Shape;76;p13"/>
          <p:cNvSpPr txBox="1">
            <a:spLocks noGrp="1"/>
          </p:cNvSpPr>
          <p:nvPr>
            <p:ph type="title" idx="13" hasCustomPrompt="1"/>
          </p:nvPr>
        </p:nvSpPr>
        <p:spPr>
          <a:xfrm>
            <a:off x="5021963" y="1927500"/>
            <a:ext cx="1163600" cy="548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77" name="Google Shape;77;p13"/>
          <p:cNvSpPr txBox="1">
            <a:spLocks noGrp="1"/>
          </p:cNvSpPr>
          <p:nvPr>
            <p:ph type="title" idx="14" hasCustomPrompt="1"/>
          </p:nvPr>
        </p:nvSpPr>
        <p:spPr>
          <a:xfrm>
            <a:off x="815529" y="4207783"/>
            <a:ext cx="1163600" cy="548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78" name="Google Shape;78;p13"/>
          <p:cNvSpPr txBox="1">
            <a:spLocks noGrp="1"/>
          </p:cNvSpPr>
          <p:nvPr>
            <p:ph type="title" idx="15" hasCustomPrompt="1"/>
          </p:nvPr>
        </p:nvSpPr>
        <p:spPr>
          <a:xfrm>
            <a:off x="5021963" y="4207783"/>
            <a:ext cx="1163600" cy="548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79" name="Google Shape;79;p13"/>
          <p:cNvSpPr/>
          <p:nvPr/>
        </p:nvSpPr>
        <p:spPr>
          <a:xfrm>
            <a:off x="-821557" y="2273227"/>
            <a:ext cx="2167353" cy="1597087"/>
          </a:xfrm>
          <a:custGeom>
            <a:avLst/>
            <a:gdLst/>
            <a:ahLst/>
            <a:cxnLst/>
            <a:rect l="l" t="t" r="r" b="b"/>
            <a:pathLst>
              <a:path w="14311" h="10546" extrusionOk="0">
                <a:moveTo>
                  <a:pt x="4628" y="4800"/>
                </a:moveTo>
                <a:cubicBezTo>
                  <a:pt x="5257" y="4800"/>
                  <a:pt x="5841" y="4852"/>
                  <a:pt x="5938" y="4949"/>
                </a:cubicBezTo>
                <a:cubicBezTo>
                  <a:pt x="5972" y="4983"/>
                  <a:pt x="6005" y="5249"/>
                  <a:pt x="5972" y="5516"/>
                </a:cubicBezTo>
                <a:cubicBezTo>
                  <a:pt x="5938" y="6250"/>
                  <a:pt x="5571" y="7117"/>
                  <a:pt x="5171" y="7551"/>
                </a:cubicBezTo>
                <a:cubicBezTo>
                  <a:pt x="4775" y="7947"/>
                  <a:pt x="4191" y="8147"/>
                  <a:pt x="3589" y="8147"/>
                </a:cubicBezTo>
                <a:cubicBezTo>
                  <a:pt x="2974" y="8147"/>
                  <a:pt x="2341" y="7939"/>
                  <a:pt x="1869" y="7518"/>
                </a:cubicBezTo>
                <a:cubicBezTo>
                  <a:pt x="1335" y="7051"/>
                  <a:pt x="1202" y="6817"/>
                  <a:pt x="1202" y="6417"/>
                </a:cubicBezTo>
                <a:cubicBezTo>
                  <a:pt x="1168" y="6050"/>
                  <a:pt x="1202" y="5917"/>
                  <a:pt x="1502" y="5650"/>
                </a:cubicBezTo>
                <a:cubicBezTo>
                  <a:pt x="1902" y="5249"/>
                  <a:pt x="2402" y="5049"/>
                  <a:pt x="3370" y="4883"/>
                </a:cubicBezTo>
                <a:cubicBezTo>
                  <a:pt x="3704" y="4827"/>
                  <a:pt x="4178" y="4800"/>
                  <a:pt x="4628" y="4800"/>
                </a:cubicBezTo>
                <a:close/>
                <a:moveTo>
                  <a:pt x="9502" y="7892"/>
                </a:moveTo>
                <a:cubicBezTo>
                  <a:pt x="9536" y="7892"/>
                  <a:pt x="9561" y="7900"/>
                  <a:pt x="9574" y="7918"/>
                </a:cubicBezTo>
                <a:cubicBezTo>
                  <a:pt x="9641" y="7951"/>
                  <a:pt x="9641" y="8252"/>
                  <a:pt x="9641" y="8552"/>
                </a:cubicBezTo>
                <a:cubicBezTo>
                  <a:pt x="9608" y="9052"/>
                  <a:pt x="9574" y="9152"/>
                  <a:pt x="9274" y="9386"/>
                </a:cubicBezTo>
                <a:cubicBezTo>
                  <a:pt x="9076" y="9539"/>
                  <a:pt x="8633" y="9635"/>
                  <a:pt x="8296" y="9635"/>
                </a:cubicBezTo>
                <a:cubicBezTo>
                  <a:pt x="8121" y="9635"/>
                  <a:pt x="7975" y="9610"/>
                  <a:pt x="7906" y="9553"/>
                </a:cubicBezTo>
                <a:cubicBezTo>
                  <a:pt x="7806" y="9419"/>
                  <a:pt x="8040" y="8852"/>
                  <a:pt x="8373" y="8552"/>
                </a:cubicBezTo>
                <a:cubicBezTo>
                  <a:pt x="8691" y="8234"/>
                  <a:pt x="9283" y="7892"/>
                  <a:pt x="9502" y="7892"/>
                </a:cubicBezTo>
                <a:close/>
                <a:moveTo>
                  <a:pt x="1668" y="0"/>
                </a:moveTo>
                <a:cubicBezTo>
                  <a:pt x="1629" y="0"/>
                  <a:pt x="1596" y="4"/>
                  <a:pt x="1569" y="12"/>
                </a:cubicBezTo>
                <a:cubicBezTo>
                  <a:pt x="1268" y="112"/>
                  <a:pt x="1102" y="346"/>
                  <a:pt x="1168" y="579"/>
                </a:cubicBezTo>
                <a:cubicBezTo>
                  <a:pt x="1202" y="746"/>
                  <a:pt x="1335" y="813"/>
                  <a:pt x="1769" y="913"/>
                </a:cubicBezTo>
                <a:cubicBezTo>
                  <a:pt x="2603" y="1080"/>
                  <a:pt x="3670" y="1747"/>
                  <a:pt x="4571" y="2648"/>
                </a:cubicBezTo>
                <a:cubicBezTo>
                  <a:pt x="4971" y="3048"/>
                  <a:pt x="5371" y="3515"/>
                  <a:pt x="5471" y="3648"/>
                </a:cubicBezTo>
                <a:lnTo>
                  <a:pt x="5605" y="3915"/>
                </a:lnTo>
                <a:lnTo>
                  <a:pt x="4371" y="3949"/>
                </a:lnTo>
                <a:cubicBezTo>
                  <a:pt x="2803" y="3982"/>
                  <a:pt x="1735" y="4282"/>
                  <a:pt x="1001" y="4916"/>
                </a:cubicBezTo>
                <a:cubicBezTo>
                  <a:pt x="34" y="5750"/>
                  <a:pt x="1" y="6751"/>
                  <a:pt x="901" y="7785"/>
                </a:cubicBezTo>
                <a:cubicBezTo>
                  <a:pt x="1609" y="8590"/>
                  <a:pt x="2620" y="9038"/>
                  <a:pt x="3634" y="9038"/>
                </a:cubicBezTo>
                <a:cubicBezTo>
                  <a:pt x="4006" y="9038"/>
                  <a:pt x="4379" y="8977"/>
                  <a:pt x="4737" y="8852"/>
                </a:cubicBezTo>
                <a:cubicBezTo>
                  <a:pt x="5271" y="8685"/>
                  <a:pt x="5371" y="8585"/>
                  <a:pt x="5838" y="8085"/>
                </a:cubicBezTo>
                <a:cubicBezTo>
                  <a:pt x="6472" y="7351"/>
                  <a:pt x="6806" y="6584"/>
                  <a:pt x="6839" y="5683"/>
                </a:cubicBezTo>
                <a:lnTo>
                  <a:pt x="6872" y="5083"/>
                </a:lnTo>
                <a:lnTo>
                  <a:pt x="7506" y="5350"/>
                </a:lnTo>
                <a:cubicBezTo>
                  <a:pt x="7973" y="5550"/>
                  <a:pt x="8273" y="5783"/>
                  <a:pt x="8674" y="6183"/>
                </a:cubicBezTo>
                <a:cubicBezTo>
                  <a:pt x="8974" y="6484"/>
                  <a:pt x="9207" y="6784"/>
                  <a:pt x="9207" y="6851"/>
                </a:cubicBezTo>
                <a:cubicBezTo>
                  <a:pt x="9207" y="6917"/>
                  <a:pt x="8974" y="7084"/>
                  <a:pt x="8674" y="7251"/>
                </a:cubicBezTo>
                <a:cubicBezTo>
                  <a:pt x="6739" y="8318"/>
                  <a:pt x="6405" y="10286"/>
                  <a:pt x="8107" y="10520"/>
                </a:cubicBezTo>
                <a:cubicBezTo>
                  <a:pt x="8195" y="10538"/>
                  <a:pt x="8293" y="10546"/>
                  <a:pt x="8397" y="10546"/>
                </a:cubicBezTo>
                <a:cubicBezTo>
                  <a:pt x="8879" y="10546"/>
                  <a:pt x="9484" y="10367"/>
                  <a:pt x="9841" y="10120"/>
                </a:cubicBezTo>
                <a:cubicBezTo>
                  <a:pt x="10275" y="9786"/>
                  <a:pt x="10542" y="9086"/>
                  <a:pt x="10542" y="8252"/>
                </a:cubicBezTo>
                <a:cubicBezTo>
                  <a:pt x="10542" y="7584"/>
                  <a:pt x="10542" y="7551"/>
                  <a:pt x="10842" y="7551"/>
                </a:cubicBezTo>
                <a:cubicBezTo>
                  <a:pt x="10861" y="7550"/>
                  <a:pt x="10880" y="7549"/>
                  <a:pt x="10901" y="7549"/>
                </a:cubicBezTo>
                <a:cubicBezTo>
                  <a:pt x="11319" y="7549"/>
                  <a:pt x="12095" y="7865"/>
                  <a:pt x="12476" y="8152"/>
                </a:cubicBezTo>
                <a:cubicBezTo>
                  <a:pt x="12676" y="8285"/>
                  <a:pt x="12943" y="8585"/>
                  <a:pt x="13077" y="8819"/>
                </a:cubicBezTo>
                <a:cubicBezTo>
                  <a:pt x="13454" y="9447"/>
                  <a:pt x="13566" y="9640"/>
                  <a:pt x="13712" y="9640"/>
                </a:cubicBezTo>
                <a:cubicBezTo>
                  <a:pt x="13760" y="9640"/>
                  <a:pt x="13811" y="9619"/>
                  <a:pt x="13877" y="9586"/>
                </a:cubicBezTo>
                <a:cubicBezTo>
                  <a:pt x="14244" y="9452"/>
                  <a:pt x="14311" y="9152"/>
                  <a:pt x="14044" y="8685"/>
                </a:cubicBezTo>
                <a:cubicBezTo>
                  <a:pt x="13677" y="8051"/>
                  <a:pt x="13277" y="7584"/>
                  <a:pt x="12743" y="7251"/>
                </a:cubicBezTo>
                <a:cubicBezTo>
                  <a:pt x="12217" y="6879"/>
                  <a:pt x="11518" y="6680"/>
                  <a:pt x="10834" y="6680"/>
                </a:cubicBezTo>
                <a:cubicBezTo>
                  <a:pt x="10781" y="6680"/>
                  <a:pt x="10728" y="6681"/>
                  <a:pt x="10675" y="6684"/>
                </a:cubicBezTo>
                <a:cubicBezTo>
                  <a:pt x="10575" y="6691"/>
                  <a:pt x="10491" y="6695"/>
                  <a:pt x="10421" y="6695"/>
                </a:cubicBezTo>
                <a:cubicBezTo>
                  <a:pt x="10167" y="6695"/>
                  <a:pt x="10094" y="6641"/>
                  <a:pt x="10041" y="6484"/>
                </a:cubicBezTo>
                <a:cubicBezTo>
                  <a:pt x="9641" y="5616"/>
                  <a:pt x="8674" y="4816"/>
                  <a:pt x="7473" y="4382"/>
                </a:cubicBezTo>
                <a:lnTo>
                  <a:pt x="6706" y="4115"/>
                </a:lnTo>
                <a:lnTo>
                  <a:pt x="6405" y="3515"/>
                </a:lnTo>
                <a:cubicBezTo>
                  <a:pt x="5905" y="2581"/>
                  <a:pt x="5171" y="1780"/>
                  <a:pt x="4104" y="1080"/>
                </a:cubicBezTo>
                <a:cubicBezTo>
                  <a:pt x="3215" y="498"/>
                  <a:pt x="2102" y="0"/>
                  <a:pt x="16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 name="Google Shape;80;p13"/>
          <p:cNvGrpSpPr/>
          <p:nvPr/>
        </p:nvGrpSpPr>
        <p:grpSpPr>
          <a:xfrm>
            <a:off x="11334051" y="-4444"/>
            <a:ext cx="1061141" cy="1266536"/>
            <a:chOff x="4336600" y="1850100"/>
            <a:chExt cx="129275" cy="154300"/>
          </a:xfrm>
        </p:grpSpPr>
        <p:sp>
          <p:nvSpPr>
            <p:cNvPr id="81" name="Google Shape;81;p13"/>
            <p:cNvSpPr/>
            <p:nvPr/>
          </p:nvSpPr>
          <p:spPr>
            <a:xfrm>
              <a:off x="4351600" y="1850100"/>
              <a:ext cx="114275" cy="154300"/>
            </a:xfrm>
            <a:custGeom>
              <a:avLst/>
              <a:gdLst/>
              <a:ahLst/>
              <a:cxnLst/>
              <a:rect l="l" t="t" r="r" b="b"/>
              <a:pathLst>
                <a:path w="4571" h="6172" fill="none" extrusionOk="0">
                  <a:moveTo>
                    <a:pt x="4571" y="0"/>
                  </a:moveTo>
                  <a:cubicBezTo>
                    <a:pt x="4471" y="401"/>
                    <a:pt x="4204" y="701"/>
                    <a:pt x="3937" y="1001"/>
                  </a:cubicBezTo>
                  <a:cubicBezTo>
                    <a:pt x="2503" y="2636"/>
                    <a:pt x="1202" y="4370"/>
                    <a:pt x="1" y="6172"/>
                  </a:cubicBezTo>
                </a:path>
              </a:pathLst>
            </a:custGeom>
            <a:noFill/>
            <a:ln w="114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13"/>
            <p:cNvSpPr/>
            <p:nvPr/>
          </p:nvSpPr>
          <p:spPr>
            <a:xfrm>
              <a:off x="4336600" y="1885950"/>
              <a:ext cx="124275" cy="80925"/>
            </a:xfrm>
            <a:custGeom>
              <a:avLst/>
              <a:gdLst/>
              <a:ahLst/>
              <a:cxnLst/>
              <a:rect l="l" t="t" r="r" b="b"/>
              <a:pathLst>
                <a:path w="4971" h="3237" fill="none" extrusionOk="0">
                  <a:moveTo>
                    <a:pt x="4971" y="3237"/>
                  </a:moveTo>
                  <a:cubicBezTo>
                    <a:pt x="3336" y="2069"/>
                    <a:pt x="1702" y="1002"/>
                    <a:pt x="1" y="1"/>
                  </a:cubicBezTo>
                </a:path>
              </a:pathLst>
            </a:custGeom>
            <a:noFill/>
            <a:ln w="114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13"/>
          <p:cNvSpPr/>
          <p:nvPr/>
        </p:nvSpPr>
        <p:spPr>
          <a:xfrm rot="8593847">
            <a:off x="7683783" y="-1351800"/>
            <a:ext cx="1163591" cy="3165815"/>
          </a:xfrm>
          <a:custGeom>
            <a:avLst/>
            <a:gdLst/>
            <a:ahLst/>
            <a:cxnLst/>
            <a:rect l="l" t="t" r="r" b="b"/>
            <a:pathLst>
              <a:path w="5944" h="16172" extrusionOk="0">
                <a:moveTo>
                  <a:pt x="3530" y="1"/>
                </a:moveTo>
                <a:cubicBezTo>
                  <a:pt x="3326" y="1"/>
                  <a:pt x="3111" y="46"/>
                  <a:pt x="2888" y="146"/>
                </a:cubicBezTo>
                <a:cubicBezTo>
                  <a:pt x="1507" y="774"/>
                  <a:pt x="943" y="3431"/>
                  <a:pt x="691" y="4749"/>
                </a:cubicBezTo>
                <a:cubicBezTo>
                  <a:pt x="294" y="6674"/>
                  <a:pt x="252" y="8662"/>
                  <a:pt x="252" y="10629"/>
                </a:cubicBezTo>
                <a:cubicBezTo>
                  <a:pt x="252" y="12073"/>
                  <a:pt x="1" y="14751"/>
                  <a:pt x="1215" y="15860"/>
                </a:cubicBezTo>
                <a:cubicBezTo>
                  <a:pt x="1455" y="16080"/>
                  <a:pt x="1713" y="16171"/>
                  <a:pt x="1971" y="16171"/>
                </a:cubicBezTo>
                <a:cubicBezTo>
                  <a:pt x="2745" y="16171"/>
                  <a:pt x="3521" y="15347"/>
                  <a:pt x="3851" y="14688"/>
                </a:cubicBezTo>
                <a:cubicBezTo>
                  <a:pt x="4625" y="13098"/>
                  <a:pt x="4437" y="11006"/>
                  <a:pt x="4479" y="9290"/>
                </a:cubicBezTo>
                <a:cubicBezTo>
                  <a:pt x="4500" y="8097"/>
                  <a:pt x="4521" y="6905"/>
                  <a:pt x="4500" y="5712"/>
                </a:cubicBezTo>
                <a:cubicBezTo>
                  <a:pt x="4479" y="4770"/>
                  <a:pt x="4562" y="3724"/>
                  <a:pt x="4207" y="2824"/>
                </a:cubicBezTo>
                <a:cubicBezTo>
                  <a:pt x="3999" y="2292"/>
                  <a:pt x="3734" y="2086"/>
                  <a:pt x="3459" y="2086"/>
                </a:cubicBezTo>
                <a:cubicBezTo>
                  <a:pt x="2848" y="2086"/>
                  <a:pt x="2184" y="3101"/>
                  <a:pt x="1968" y="3808"/>
                </a:cubicBezTo>
                <a:cubicBezTo>
                  <a:pt x="1298" y="6047"/>
                  <a:pt x="1215" y="8725"/>
                  <a:pt x="1549" y="11026"/>
                </a:cubicBezTo>
                <a:cubicBezTo>
                  <a:pt x="1558" y="11118"/>
                  <a:pt x="1623" y="11157"/>
                  <a:pt x="1693" y="11157"/>
                </a:cubicBezTo>
                <a:cubicBezTo>
                  <a:pt x="1784" y="11157"/>
                  <a:pt x="1884" y="11091"/>
                  <a:pt x="1884" y="10985"/>
                </a:cubicBezTo>
                <a:cubicBezTo>
                  <a:pt x="1926" y="8976"/>
                  <a:pt x="1926" y="7009"/>
                  <a:pt x="2261" y="5042"/>
                </a:cubicBezTo>
                <a:cubicBezTo>
                  <a:pt x="2324" y="4666"/>
                  <a:pt x="2386" y="4289"/>
                  <a:pt x="2491" y="3954"/>
                </a:cubicBezTo>
                <a:cubicBezTo>
                  <a:pt x="2596" y="3557"/>
                  <a:pt x="2784" y="3201"/>
                  <a:pt x="3035" y="2887"/>
                </a:cubicBezTo>
                <a:cubicBezTo>
                  <a:pt x="3286" y="3055"/>
                  <a:pt x="3537" y="3201"/>
                  <a:pt x="3788" y="3368"/>
                </a:cubicBezTo>
                <a:cubicBezTo>
                  <a:pt x="4144" y="4017"/>
                  <a:pt x="3893" y="5649"/>
                  <a:pt x="3893" y="6381"/>
                </a:cubicBezTo>
                <a:cubicBezTo>
                  <a:pt x="3872" y="8244"/>
                  <a:pt x="3851" y="10106"/>
                  <a:pt x="3725" y="11968"/>
                </a:cubicBezTo>
                <a:cubicBezTo>
                  <a:pt x="3684" y="12742"/>
                  <a:pt x="3621" y="13537"/>
                  <a:pt x="3307" y="14249"/>
                </a:cubicBezTo>
                <a:cubicBezTo>
                  <a:pt x="3168" y="14606"/>
                  <a:pt x="2710" y="15470"/>
                  <a:pt x="2235" y="15470"/>
                </a:cubicBezTo>
                <a:cubicBezTo>
                  <a:pt x="2208" y="15470"/>
                  <a:pt x="2182" y="15468"/>
                  <a:pt x="2156" y="15462"/>
                </a:cubicBezTo>
                <a:cubicBezTo>
                  <a:pt x="1570" y="15358"/>
                  <a:pt x="1235" y="14500"/>
                  <a:pt x="1110" y="14019"/>
                </a:cubicBezTo>
                <a:cubicBezTo>
                  <a:pt x="754" y="12366"/>
                  <a:pt x="880" y="10545"/>
                  <a:pt x="922" y="8892"/>
                </a:cubicBezTo>
                <a:cubicBezTo>
                  <a:pt x="963" y="7177"/>
                  <a:pt x="1110" y="5461"/>
                  <a:pt x="1591" y="3808"/>
                </a:cubicBezTo>
                <a:cubicBezTo>
                  <a:pt x="1842" y="2950"/>
                  <a:pt x="2135" y="1820"/>
                  <a:pt x="2742" y="1151"/>
                </a:cubicBezTo>
                <a:cubicBezTo>
                  <a:pt x="3075" y="788"/>
                  <a:pt x="3368" y="640"/>
                  <a:pt x="3623" y="640"/>
                </a:cubicBezTo>
                <a:cubicBezTo>
                  <a:pt x="4470" y="640"/>
                  <a:pt x="4886" y="2285"/>
                  <a:pt x="4918" y="3138"/>
                </a:cubicBezTo>
                <a:cubicBezTo>
                  <a:pt x="4981" y="5084"/>
                  <a:pt x="4897" y="7051"/>
                  <a:pt x="4730" y="8997"/>
                </a:cubicBezTo>
                <a:cubicBezTo>
                  <a:pt x="4709" y="9227"/>
                  <a:pt x="4887" y="9342"/>
                  <a:pt x="5072" y="9342"/>
                </a:cubicBezTo>
                <a:cubicBezTo>
                  <a:pt x="5258" y="9342"/>
                  <a:pt x="5452" y="9227"/>
                  <a:pt x="5462" y="8997"/>
                </a:cubicBezTo>
                <a:cubicBezTo>
                  <a:pt x="5650" y="6758"/>
                  <a:pt x="5943" y="4205"/>
                  <a:pt x="5462" y="1987"/>
                </a:cubicBezTo>
                <a:cubicBezTo>
                  <a:pt x="5254" y="1051"/>
                  <a:pt x="4515" y="1"/>
                  <a:pt x="353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73525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84"/>
        <p:cNvGrpSpPr/>
        <p:nvPr/>
      </p:nvGrpSpPr>
      <p:grpSpPr>
        <a:xfrm>
          <a:off x="0" y="0"/>
          <a:ext cx="0" cy="0"/>
          <a:chOff x="0" y="0"/>
          <a:chExt cx="0" cy="0"/>
        </a:xfrm>
      </p:grpSpPr>
      <p:sp>
        <p:nvSpPr>
          <p:cNvPr id="85" name="Google Shape;85;p14"/>
          <p:cNvSpPr/>
          <p:nvPr/>
        </p:nvSpPr>
        <p:spPr>
          <a:xfrm rot="2160909">
            <a:off x="-211625" y="4278307"/>
            <a:ext cx="2139896" cy="4295243"/>
          </a:xfrm>
          <a:custGeom>
            <a:avLst/>
            <a:gdLst/>
            <a:ahLst/>
            <a:cxnLst/>
            <a:rect l="l" t="t" r="r" b="b"/>
            <a:pathLst>
              <a:path w="30518" h="61254" extrusionOk="0">
                <a:moveTo>
                  <a:pt x="25047" y="6123"/>
                </a:moveTo>
                <a:cubicBezTo>
                  <a:pt x="25047" y="6123"/>
                  <a:pt x="25047" y="6153"/>
                  <a:pt x="25016" y="6184"/>
                </a:cubicBezTo>
                <a:lnTo>
                  <a:pt x="24925" y="6184"/>
                </a:lnTo>
                <a:cubicBezTo>
                  <a:pt x="24925" y="6153"/>
                  <a:pt x="24925" y="6123"/>
                  <a:pt x="24925" y="6123"/>
                </a:cubicBezTo>
                <a:close/>
                <a:moveTo>
                  <a:pt x="9517" y="0"/>
                </a:moveTo>
                <a:cubicBezTo>
                  <a:pt x="8609" y="0"/>
                  <a:pt x="7724" y="256"/>
                  <a:pt x="6839" y="622"/>
                </a:cubicBezTo>
                <a:cubicBezTo>
                  <a:pt x="6748" y="682"/>
                  <a:pt x="6657" y="773"/>
                  <a:pt x="6566" y="834"/>
                </a:cubicBezTo>
                <a:cubicBezTo>
                  <a:pt x="5988" y="1351"/>
                  <a:pt x="5411" y="1837"/>
                  <a:pt x="4894" y="2384"/>
                </a:cubicBezTo>
                <a:cubicBezTo>
                  <a:pt x="4347" y="2962"/>
                  <a:pt x="3830" y="3570"/>
                  <a:pt x="3344" y="4208"/>
                </a:cubicBezTo>
                <a:cubicBezTo>
                  <a:pt x="3162" y="4451"/>
                  <a:pt x="3040" y="4755"/>
                  <a:pt x="2979" y="5029"/>
                </a:cubicBezTo>
                <a:cubicBezTo>
                  <a:pt x="2918" y="5394"/>
                  <a:pt x="2645" y="5576"/>
                  <a:pt x="2523" y="5850"/>
                </a:cubicBezTo>
                <a:cubicBezTo>
                  <a:pt x="2493" y="5910"/>
                  <a:pt x="2463" y="5971"/>
                  <a:pt x="2432" y="6032"/>
                </a:cubicBezTo>
                <a:cubicBezTo>
                  <a:pt x="2250" y="6853"/>
                  <a:pt x="1946" y="7612"/>
                  <a:pt x="1581" y="8372"/>
                </a:cubicBezTo>
                <a:cubicBezTo>
                  <a:pt x="1399" y="8737"/>
                  <a:pt x="1368" y="9223"/>
                  <a:pt x="1216" y="9649"/>
                </a:cubicBezTo>
                <a:cubicBezTo>
                  <a:pt x="1186" y="9740"/>
                  <a:pt x="1186" y="9862"/>
                  <a:pt x="1247" y="9953"/>
                </a:cubicBezTo>
                <a:cubicBezTo>
                  <a:pt x="1307" y="10044"/>
                  <a:pt x="1429" y="10135"/>
                  <a:pt x="1551" y="10227"/>
                </a:cubicBezTo>
                <a:cubicBezTo>
                  <a:pt x="1429" y="10257"/>
                  <a:pt x="1307" y="10287"/>
                  <a:pt x="1216" y="10318"/>
                </a:cubicBezTo>
                <a:cubicBezTo>
                  <a:pt x="1155" y="10348"/>
                  <a:pt x="1155" y="10439"/>
                  <a:pt x="1155" y="10500"/>
                </a:cubicBezTo>
                <a:cubicBezTo>
                  <a:pt x="1338" y="11017"/>
                  <a:pt x="1155" y="11473"/>
                  <a:pt x="973" y="11929"/>
                </a:cubicBezTo>
                <a:cubicBezTo>
                  <a:pt x="882" y="12202"/>
                  <a:pt x="730" y="12445"/>
                  <a:pt x="608" y="12719"/>
                </a:cubicBezTo>
                <a:cubicBezTo>
                  <a:pt x="487" y="12993"/>
                  <a:pt x="426" y="13266"/>
                  <a:pt x="669" y="13540"/>
                </a:cubicBezTo>
                <a:cubicBezTo>
                  <a:pt x="791" y="13692"/>
                  <a:pt x="882" y="13965"/>
                  <a:pt x="821" y="14148"/>
                </a:cubicBezTo>
                <a:cubicBezTo>
                  <a:pt x="669" y="14512"/>
                  <a:pt x="608" y="14847"/>
                  <a:pt x="639" y="15242"/>
                </a:cubicBezTo>
                <a:cubicBezTo>
                  <a:pt x="669" y="15819"/>
                  <a:pt x="244" y="16427"/>
                  <a:pt x="760" y="17005"/>
                </a:cubicBezTo>
                <a:cubicBezTo>
                  <a:pt x="760" y="17005"/>
                  <a:pt x="730" y="17035"/>
                  <a:pt x="700" y="17066"/>
                </a:cubicBezTo>
                <a:cubicBezTo>
                  <a:pt x="456" y="17643"/>
                  <a:pt x="396" y="18251"/>
                  <a:pt x="426" y="18889"/>
                </a:cubicBezTo>
                <a:cubicBezTo>
                  <a:pt x="426" y="19224"/>
                  <a:pt x="426" y="19558"/>
                  <a:pt x="456" y="19923"/>
                </a:cubicBezTo>
                <a:cubicBezTo>
                  <a:pt x="456" y="20409"/>
                  <a:pt x="548" y="20956"/>
                  <a:pt x="426" y="21412"/>
                </a:cubicBezTo>
                <a:cubicBezTo>
                  <a:pt x="304" y="21929"/>
                  <a:pt x="335" y="22446"/>
                  <a:pt x="335" y="22932"/>
                </a:cubicBezTo>
                <a:cubicBezTo>
                  <a:pt x="365" y="23996"/>
                  <a:pt x="517" y="25090"/>
                  <a:pt x="304" y="26154"/>
                </a:cubicBezTo>
                <a:cubicBezTo>
                  <a:pt x="608" y="26671"/>
                  <a:pt x="304" y="27157"/>
                  <a:pt x="213" y="27643"/>
                </a:cubicBezTo>
                <a:cubicBezTo>
                  <a:pt x="183" y="27886"/>
                  <a:pt x="304" y="28129"/>
                  <a:pt x="61" y="28342"/>
                </a:cubicBezTo>
                <a:cubicBezTo>
                  <a:pt x="0" y="28373"/>
                  <a:pt x="31" y="28555"/>
                  <a:pt x="92" y="28677"/>
                </a:cubicBezTo>
                <a:cubicBezTo>
                  <a:pt x="183" y="28981"/>
                  <a:pt x="304" y="29254"/>
                  <a:pt x="396" y="29558"/>
                </a:cubicBezTo>
                <a:cubicBezTo>
                  <a:pt x="456" y="29740"/>
                  <a:pt x="487" y="29984"/>
                  <a:pt x="426" y="30136"/>
                </a:cubicBezTo>
                <a:cubicBezTo>
                  <a:pt x="244" y="30440"/>
                  <a:pt x="335" y="30713"/>
                  <a:pt x="456" y="31017"/>
                </a:cubicBezTo>
                <a:cubicBezTo>
                  <a:pt x="517" y="31199"/>
                  <a:pt x="578" y="31382"/>
                  <a:pt x="578" y="31595"/>
                </a:cubicBezTo>
                <a:cubicBezTo>
                  <a:pt x="608" y="31868"/>
                  <a:pt x="548" y="32172"/>
                  <a:pt x="608" y="32446"/>
                </a:cubicBezTo>
                <a:cubicBezTo>
                  <a:pt x="669" y="32689"/>
                  <a:pt x="335" y="32993"/>
                  <a:pt x="700" y="33206"/>
                </a:cubicBezTo>
                <a:cubicBezTo>
                  <a:pt x="517" y="33479"/>
                  <a:pt x="882" y="33661"/>
                  <a:pt x="791" y="33996"/>
                </a:cubicBezTo>
                <a:cubicBezTo>
                  <a:pt x="700" y="34178"/>
                  <a:pt x="973" y="34513"/>
                  <a:pt x="1034" y="34786"/>
                </a:cubicBezTo>
                <a:cubicBezTo>
                  <a:pt x="1125" y="35272"/>
                  <a:pt x="1247" y="35759"/>
                  <a:pt x="1277" y="36276"/>
                </a:cubicBezTo>
                <a:cubicBezTo>
                  <a:pt x="1307" y="36762"/>
                  <a:pt x="1763" y="37157"/>
                  <a:pt x="1520" y="37704"/>
                </a:cubicBezTo>
                <a:cubicBezTo>
                  <a:pt x="1490" y="37765"/>
                  <a:pt x="1551" y="37947"/>
                  <a:pt x="1611" y="37947"/>
                </a:cubicBezTo>
                <a:cubicBezTo>
                  <a:pt x="1885" y="38038"/>
                  <a:pt x="1733" y="38251"/>
                  <a:pt x="1763" y="38403"/>
                </a:cubicBezTo>
                <a:cubicBezTo>
                  <a:pt x="1915" y="38920"/>
                  <a:pt x="1733" y="39376"/>
                  <a:pt x="1794" y="39862"/>
                </a:cubicBezTo>
                <a:cubicBezTo>
                  <a:pt x="1885" y="40500"/>
                  <a:pt x="2159" y="41078"/>
                  <a:pt x="2067" y="41747"/>
                </a:cubicBezTo>
                <a:cubicBezTo>
                  <a:pt x="2037" y="41777"/>
                  <a:pt x="2067" y="41838"/>
                  <a:pt x="2098" y="41868"/>
                </a:cubicBezTo>
                <a:cubicBezTo>
                  <a:pt x="2493" y="42233"/>
                  <a:pt x="2432" y="42750"/>
                  <a:pt x="2554" y="43175"/>
                </a:cubicBezTo>
                <a:cubicBezTo>
                  <a:pt x="2706" y="43844"/>
                  <a:pt x="2797" y="44543"/>
                  <a:pt x="2949" y="45181"/>
                </a:cubicBezTo>
                <a:cubicBezTo>
                  <a:pt x="3070" y="45637"/>
                  <a:pt x="3070" y="46124"/>
                  <a:pt x="3314" y="46580"/>
                </a:cubicBezTo>
                <a:cubicBezTo>
                  <a:pt x="3526" y="46944"/>
                  <a:pt x="3496" y="47461"/>
                  <a:pt x="3800" y="47826"/>
                </a:cubicBezTo>
                <a:cubicBezTo>
                  <a:pt x="3861" y="47917"/>
                  <a:pt x="3891" y="48069"/>
                  <a:pt x="3922" y="48160"/>
                </a:cubicBezTo>
                <a:cubicBezTo>
                  <a:pt x="3982" y="49346"/>
                  <a:pt x="4621" y="50349"/>
                  <a:pt x="4955" y="51443"/>
                </a:cubicBezTo>
                <a:cubicBezTo>
                  <a:pt x="5046" y="51777"/>
                  <a:pt x="5137" y="52081"/>
                  <a:pt x="5168" y="52416"/>
                </a:cubicBezTo>
                <a:cubicBezTo>
                  <a:pt x="5198" y="52628"/>
                  <a:pt x="5077" y="52841"/>
                  <a:pt x="5168" y="52993"/>
                </a:cubicBezTo>
                <a:cubicBezTo>
                  <a:pt x="5259" y="53175"/>
                  <a:pt x="5472" y="53297"/>
                  <a:pt x="5654" y="53388"/>
                </a:cubicBezTo>
                <a:cubicBezTo>
                  <a:pt x="5988" y="53601"/>
                  <a:pt x="6080" y="53905"/>
                  <a:pt x="6110" y="54270"/>
                </a:cubicBezTo>
                <a:cubicBezTo>
                  <a:pt x="6140" y="54482"/>
                  <a:pt x="5776" y="54756"/>
                  <a:pt x="6232" y="54938"/>
                </a:cubicBezTo>
                <a:cubicBezTo>
                  <a:pt x="6323" y="54999"/>
                  <a:pt x="6232" y="55394"/>
                  <a:pt x="6232" y="55637"/>
                </a:cubicBezTo>
                <a:cubicBezTo>
                  <a:pt x="6232" y="55729"/>
                  <a:pt x="6292" y="55820"/>
                  <a:pt x="6323" y="55911"/>
                </a:cubicBezTo>
                <a:cubicBezTo>
                  <a:pt x="6870" y="56914"/>
                  <a:pt x="7417" y="57917"/>
                  <a:pt x="7660" y="59042"/>
                </a:cubicBezTo>
                <a:cubicBezTo>
                  <a:pt x="7691" y="59103"/>
                  <a:pt x="7691" y="59194"/>
                  <a:pt x="7721" y="59255"/>
                </a:cubicBezTo>
                <a:cubicBezTo>
                  <a:pt x="8228" y="60151"/>
                  <a:pt x="8634" y="60535"/>
                  <a:pt x="9150" y="60535"/>
                </a:cubicBezTo>
                <a:cubicBezTo>
                  <a:pt x="9438" y="60535"/>
                  <a:pt x="9760" y="60415"/>
                  <a:pt x="10153" y="60197"/>
                </a:cubicBezTo>
                <a:cubicBezTo>
                  <a:pt x="10244" y="60166"/>
                  <a:pt x="10305" y="60166"/>
                  <a:pt x="10365" y="60106"/>
                </a:cubicBezTo>
                <a:cubicBezTo>
                  <a:pt x="10943" y="59619"/>
                  <a:pt x="11551" y="59194"/>
                  <a:pt x="11429" y="58282"/>
                </a:cubicBezTo>
                <a:cubicBezTo>
                  <a:pt x="11308" y="57461"/>
                  <a:pt x="11581" y="57188"/>
                  <a:pt x="12432" y="57096"/>
                </a:cubicBezTo>
                <a:cubicBezTo>
                  <a:pt x="12493" y="57086"/>
                  <a:pt x="12557" y="57083"/>
                  <a:pt x="12623" y="57083"/>
                </a:cubicBezTo>
                <a:cubicBezTo>
                  <a:pt x="12753" y="57083"/>
                  <a:pt x="12888" y="57096"/>
                  <a:pt x="13010" y="57096"/>
                </a:cubicBezTo>
                <a:cubicBezTo>
                  <a:pt x="13253" y="57096"/>
                  <a:pt x="13344" y="57066"/>
                  <a:pt x="13283" y="56762"/>
                </a:cubicBezTo>
                <a:cubicBezTo>
                  <a:pt x="13192" y="56245"/>
                  <a:pt x="13010" y="55637"/>
                  <a:pt x="13770" y="55394"/>
                </a:cubicBezTo>
                <a:cubicBezTo>
                  <a:pt x="13800" y="55364"/>
                  <a:pt x="13800" y="55303"/>
                  <a:pt x="13831" y="55242"/>
                </a:cubicBezTo>
                <a:cubicBezTo>
                  <a:pt x="13770" y="55121"/>
                  <a:pt x="13679" y="54969"/>
                  <a:pt x="13679" y="54817"/>
                </a:cubicBezTo>
                <a:cubicBezTo>
                  <a:pt x="13679" y="54786"/>
                  <a:pt x="13831" y="54695"/>
                  <a:pt x="13922" y="54634"/>
                </a:cubicBezTo>
                <a:cubicBezTo>
                  <a:pt x="13922" y="54726"/>
                  <a:pt x="13982" y="54847"/>
                  <a:pt x="13982" y="54938"/>
                </a:cubicBezTo>
                <a:cubicBezTo>
                  <a:pt x="13952" y="55060"/>
                  <a:pt x="13861" y="55151"/>
                  <a:pt x="13831" y="55273"/>
                </a:cubicBezTo>
                <a:cubicBezTo>
                  <a:pt x="13932" y="55242"/>
                  <a:pt x="14026" y="55219"/>
                  <a:pt x="14109" y="55219"/>
                </a:cubicBezTo>
                <a:cubicBezTo>
                  <a:pt x="14273" y="55219"/>
                  <a:pt x="14388" y="55313"/>
                  <a:pt x="14408" y="55637"/>
                </a:cubicBezTo>
                <a:cubicBezTo>
                  <a:pt x="14408" y="55789"/>
                  <a:pt x="14530" y="56002"/>
                  <a:pt x="14682" y="56124"/>
                </a:cubicBezTo>
                <a:cubicBezTo>
                  <a:pt x="15411" y="56641"/>
                  <a:pt x="15806" y="57461"/>
                  <a:pt x="16262" y="58191"/>
                </a:cubicBezTo>
                <a:cubicBezTo>
                  <a:pt x="17022" y="59346"/>
                  <a:pt x="17964" y="60288"/>
                  <a:pt x="19119" y="61048"/>
                </a:cubicBezTo>
                <a:cubicBezTo>
                  <a:pt x="19241" y="61139"/>
                  <a:pt x="19393" y="61230"/>
                  <a:pt x="19514" y="61230"/>
                </a:cubicBezTo>
                <a:cubicBezTo>
                  <a:pt x="19955" y="61245"/>
                  <a:pt x="20404" y="61253"/>
                  <a:pt x="20852" y="61253"/>
                </a:cubicBezTo>
                <a:cubicBezTo>
                  <a:pt x="21300" y="61253"/>
                  <a:pt x="21749" y="61245"/>
                  <a:pt x="22189" y="61230"/>
                </a:cubicBezTo>
                <a:cubicBezTo>
                  <a:pt x="22402" y="61230"/>
                  <a:pt x="22584" y="61048"/>
                  <a:pt x="22736" y="60896"/>
                </a:cubicBezTo>
                <a:cubicBezTo>
                  <a:pt x="22767" y="60866"/>
                  <a:pt x="22645" y="60653"/>
                  <a:pt x="22615" y="60531"/>
                </a:cubicBezTo>
                <a:cubicBezTo>
                  <a:pt x="22584" y="60470"/>
                  <a:pt x="22676" y="60379"/>
                  <a:pt x="22706" y="60288"/>
                </a:cubicBezTo>
                <a:cubicBezTo>
                  <a:pt x="22858" y="60075"/>
                  <a:pt x="23040" y="59862"/>
                  <a:pt x="23101" y="59619"/>
                </a:cubicBezTo>
                <a:cubicBezTo>
                  <a:pt x="23223" y="59285"/>
                  <a:pt x="23284" y="58920"/>
                  <a:pt x="23344" y="58555"/>
                </a:cubicBezTo>
                <a:cubicBezTo>
                  <a:pt x="23390" y="58374"/>
                  <a:pt x="23435" y="58226"/>
                  <a:pt x="23594" y="58226"/>
                </a:cubicBezTo>
                <a:cubicBezTo>
                  <a:pt x="23648" y="58226"/>
                  <a:pt x="23716" y="58243"/>
                  <a:pt x="23800" y="58282"/>
                </a:cubicBezTo>
                <a:cubicBezTo>
                  <a:pt x="23891" y="58312"/>
                  <a:pt x="24013" y="58312"/>
                  <a:pt x="24104" y="58343"/>
                </a:cubicBezTo>
                <a:cubicBezTo>
                  <a:pt x="24203" y="58367"/>
                  <a:pt x="24296" y="58379"/>
                  <a:pt x="24383" y="58379"/>
                </a:cubicBezTo>
                <a:cubicBezTo>
                  <a:pt x="24729" y="58379"/>
                  <a:pt x="24986" y="58190"/>
                  <a:pt x="25107" y="57826"/>
                </a:cubicBezTo>
                <a:cubicBezTo>
                  <a:pt x="25138" y="57644"/>
                  <a:pt x="25138" y="57461"/>
                  <a:pt x="25168" y="57309"/>
                </a:cubicBezTo>
                <a:cubicBezTo>
                  <a:pt x="25229" y="57157"/>
                  <a:pt x="25259" y="56975"/>
                  <a:pt x="25381" y="56884"/>
                </a:cubicBezTo>
                <a:cubicBezTo>
                  <a:pt x="25420" y="56852"/>
                  <a:pt x="25458" y="56839"/>
                  <a:pt x="25494" y="56839"/>
                </a:cubicBezTo>
                <a:cubicBezTo>
                  <a:pt x="25596" y="56839"/>
                  <a:pt x="25686" y="56946"/>
                  <a:pt x="25776" y="57036"/>
                </a:cubicBezTo>
                <a:cubicBezTo>
                  <a:pt x="25958" y="57188"/>
                  <a:pt x="26202" y="57309"/>
                  <a:pt x="26445" y="57340"/>
                </a:cubicBezTo>
                <a:cubicBezTo>
                  <a:pt x="26450" y="57340"/>
                  <a:pt x="26456" y="57341"/>
                  <a:pt x="26461" y="57341"/>
                </a:cubicBezTo>
                <a:cubicBezTo>
                  <a:pt x="26676" y="57341"/>
                  <a:pt x="27020" y="56786"/>
                  <a:pt x="26931" y="56549"/>
                </a:cubicBezTo>
                <a:cubicBezTo>
                  <a:pt x="26749" y="56154"/>
                  <a:pt x="26931" y="55972"/>
                  <a:pt x="27205" y="55759"/>
                </a:cubicBezTo>
                <a:cubicBezTo>
                  <a:pt x="27296" y="55698"/>
                  <a:pt x="27417" y="55607"/>
                  <a:pt x="27448" y="55486"/>
                </a:cubicBezTo>
                <a:cubicBezTo>
                  <a:pt x="27478" y="55394"/>
                  <a:pt x="27478" y="55151"/>
                  <a:pt x="27417" y="55121"/>
                </a:cubicBezTo>
                <a:cubicBezTo>
                  <a:pt x="26961" y="54908"/>
                  <a:pt x="27144" y="54847"/>
                  <a:pt x="27478" y="54726"/>
                </a:cubicBezTo>
                <a:cubicBezTo>
                  <a:pt x="27569" y="54695"/>
                  <a:pt x="27600" y="54422"/>
                  <a:pt x="27600" y="54270"/>
                </a:cubicBezTo>
                <a:cubicBezTo>
                  <a:pt x="27539" y="53935"/>
                  <a:pt x="27478" y="53631"/>
                  <a:pt x="27387" y="53327"/>
                </a:cubicBezTo>
                <a:cubicBezTo>
                  <a:pt x="27235" y="52871"/>
                  <a:pt x="27022" y="52446"/>
                  <a:pt x="26901" y="51960"/>
                </a:cubicBezTo>
                <a:cubicBezTo>
                  <a:pt x="26688" y="51109"/>
                  <a:pt x="26566" y="50197"/>
                  <a:pt x="26384" y="49346"/>
                </a:cubicBezTo>
                <a:cubicBezTo>
                  <a:pt x="26141" y="48130"/>
                  <a:pt x="25837" y="46944"/>
                  <a:pt x="25624" y="45759"/>
                </a:cubicBezTo>
                <a:cubicBezTo>
                  <a:pt x="25350" y="44330"/>
                  <a:pt x="25016" y="42902"/>
                  <a:pt x="24864" y="41443"/>
                </a:cubicBezTo>
                <a:cubicBezTo>
                  <a:pt x="24651" y="39528"/>
                  <a:pt x="24560" y="37613"/>
                  <a:pt x="24408" y="35668"/>
                </a:cubicBezTo>
                <a:cubicBezTo>
                  <a:pt x="24378" y="35060"/>
                  <a:pt x="24347" y="34421"/>
                  <a:pt x="24256" y="33813"/>
                </a:cubicBezTo>
                <a:cubicBezTo>
                  <a:pt x="24226" y="33631"/>
                  <a:pt x="23983" y="33479"/>
                  <a:pt x="23861" y="33327"/>
                </a:cubicBezTo>
                <a:cubicBezTo>
                  <a:pt x="24013" y="33206"/>
                  <a:pt x="24195" y="33114"/>
                  <a:pt x="24287" y="32962"/>
                </a:cubicBezTo>
                <a:cubicBezTo>
                  <a:pt x="24347" y="32871"/>
                  <a:pt x="24347" y="32689"/>
                  <a:pt x="24287" y="32567"/>
                </a:cubicBezTo>
                <a:cubicBezTo>
                  <a:pt x="24195" y="32294"/>
                  <a:pt x="24226" y="32081"/>
                  <a:pt x="24287" y="31777"/>
                </a:cubicBezTo>
                <a:cubicBezTo>
                  <a:pt x="24378" y="31260"/>
                  <a:pt x="24378" y="30713"/>
                  <a:pt x="24408" y="30196"/>
                </a:cubicBezTo>
                <a:cubicBezTo>
                  <a:pt x="24499" y="29102"/>
                  <a:pt x="24226" y="28008"/>
                  <a:pt x="24408" y="26914"/>
                </a:cubicBezTo>
                <a:cubicBezTo>
                  <a:pt x="24499" y="26458"/>
                  <a:pt x="24560" y="26032"/>
                  <a:pt x="24560" y="25607"/>
                </a:cubicBezTo>
                <a:cubicBezTo>
                  <a:pt x="24499" y="24239"/>
                  <a:pt x="24834" y="22932"/>
                  <a:pt x="25047" y="21625"/>
                </a:cubicBezTo>
                <a:cubicBezTo>
                  <a:pt x="25138" y="21047"/>
                  <a:pt x="25259" y="20470"/>
                  <a:pt x="25411" y="19923"/>
                </a:cubicBezTo>
                <a:cubicBezTo>
                  <a:pt x="25715" y="19011"/>
                  <a:pt x="26080" y="18129"/>
                  <a:pt x="26384" y="17248"/>
                </a:cubicBezTo>
                <a:cubicBezTo>
                  <a:pt x="26566" y="16762"/>
                  <a:pt x="26657" y="16245"/>
                  <a:pt x="26931" y="15819"/>
                </a:cubicBezTo>
                <a:cubicBezTo>
                  <a:pt x="27600" y="14755"/>
                  <a:pt x="27782" y="13418"/>
                  <a:pt x="28664" y="12476"/>
                </a:cubicBezTo>
                <a:cubicBezTo>
                  <a:pt x="28664" y="12445"/>
                  <a:pt x="28664" y="12415"/>
                  <a:pt x="28694" y="12385"/>
                </a:cubicBezTo>
                <a:cubicBezTo>
                  <a:pt x="29180" y="11412"/>
                  <a:pt x="29667" y="10439"/>
                  <a:pt x="30153" y="9436"/>
                </a:cubicBezTo>
                <a:cubicBezTo>
                  <a:pt x="30335" y="9011"/>
                  <a:pt x="30518" y="8585"/>
                  <a:pt x="30244" y="8129"/>
                </a:cubicBezTo>
                <a:cubicBezTo>
                  <a:pt x="30183" y="8008"/>
                  <a:pt x="30275" y="7795"/>
                  <a:pt x="30305" y="7643"/>
                </a:cubicBezTo>
                <a:cubicBezTo>
                  <a:pt x="30305" y="7521"/>
                  <a:pt x="30335" y="7400"/>
                  <a:pt x="30366" y="7278"/>
                </a:cubicBezTo>
                <a:cubicBezTo>
                  <a:pt x="30285" y="7278"/>
                  <a:pt x="30190" y="7251"/>
                  <a:pt x="30100" y="7251"/>
                </a:cubicBezTo>
                <a:cubicBezTo>
                  <a:pt x="30055" y="7251"/>
                  <a:pt x="30011" y="7258"/>
                  <a:pt x="29971" y="7278"/>
                </a:cubicBezTo>
                <a:cubicBezTo>
                  <a:pt x="29879" y="7311"/>
                  <a:pt x="29817" y="7326"/>
                  <a:pt x="29778" y="7326"/>
                </a:cubicBezTo>
                <a:cubicBezTo>
                  <a:pt x="29672" y="7326"/>
                  <a:pt x="29722" y="7220"/>
                  <a:pt x="29788" y="7065"/>
                </a:cubicBezTo>
                <a:cubicBezTo>
                  <a:pt x="29849" y="6974"/>
                  <a:pt x="29819" y="6822"/>
                  <a:pt x="29788" y="6731"/>
                </a:cubicBezTo>
                <a:cubicBezTo>
                  <a:pt x="29595" y="6222"/>
                  <a:pt x="29131" y="5868"/>
                  <a:pt x="28627" y="5868"/>
                </a:cubicBezTo>
                <a:cubicBezTo>
                  <a:pt x="28499" y="5868"/>
                  <a:pt x="28368" y="5891"/>
                  <a:pt x="28238" y="5941"/>
                </a:cubicBezTo>
                <a:cubicBezTo>
                  <a:pt x="27630" y="6153"/>
                  <a:pt x="27022" y="6275"/>
                  <a:pt x="26384" y="6275"/>
                </a:cubicBezTo>
                <a:cubicBezTo>
                  <a:pt x="26050" y="6275"/>
                  <a:pt x="25654" y="6153"/>
                  <a:pt x="25320" y="5971"/>
                </a:cubicBezTo>
                <a:cubicBezTo>
                  <a:pt x="25047" y="5789"/>
                  <a:pt x="25077" y="5424"/>
                  <a:pt x="25047" y="5090"/>
                </a:cubicBezTo>
                <a:cubicBezTo>
                  <a:pt x="25016" y="4603"/>
                  <a:pt x="25259" y="4087"/>
                  <a:pt x="24955" y="3600"/>
                </a:cubicBezTo>
                <a:cubicBezTo>
                  <a:pt x="24925" y="3539"/>
                  <a:pt x="25016" y="3357"/>
                  <a:pt x="25047" y="3266"/>
                </a:cubicBezTo>
                <a:cubicBezTo>
                  <a:pt x="25168" y="3023"/>
                  <a:pt x="25290" y="2780"/>
                  <a:pt x="25442" y="2536"/>
                </a:cubicBezTo>
                <a:cubicBezTo>
                  <a:pt x="25624" y="2202"/>
                  <a:pt x="25411" y="1868"/>
                  <a:pt x="25290" y="1594"/>
                </a:cubicBezTo>
                <a:cubicBezTo>
                  <a:pt x="25236" y="1452"/>
                  <a:pt x="25089" y="1393"/>
                  <a:pt x="24921" y="1393"/>
                </a:cubicBezTo>
                <a:cubicBezTo>
                  <a:pt x="24802" y="1393"/>
                  <a:pt x="24673" y="1422"/>
                  <a:pt x="24560" y="1473"/>
                </a:cubicBezTo>
                <a:cubicBezTo>
                  <a:pt x="24408" y="1533"/>
                  <a:pt x="24256" y="1594"/>
                  <a:pt x="24104" y="1685"/>
                </a:cubicBezTo>
                <a:cubicBezTo>
                  <a:pt x="23648" y="1989"/>
                  <a:pt x="23223" y="2354"/>
                  <a:pt x="22919" y="2840"/>
                </a:cubicBezTo>
                <a:cubicBezTo>
                  <a:pt x="22797" y="3053"/>
                  <a:pt x="22676" y="3266"/>
                  <a:pt x="22372" y="3266"/>
                </a:cubicBezTo>
                <a:cubicBezTo>
                  <a:pt x="22341" y="3266"/>
                  <a:pt x="22220" y="3479"/>
                  <a:pt x="22250" y="3479"/>
                </a:cubicBezTo>
                <a:cubicBezTo>
                  <a:pt x="22584" y="3752"/>
                  <a:pt x="22281" y="3783"/>
                  <a:pt x="22129" y="3843"/>
                </a:cubicBezTo>
                <a:cubicBezTo>
                  <a:pt x="21916" y="3904"/>
                  <a:pt x="21642" y="3874"/>
                  <a:pt x="21581" y="4147"/>
                </a:cubicBezTo>
                <a:cubicBezTo>
                  <a:pt x="21551" y="4421"/>
                  <a:pt x="21581" y="4755"/>
                  <a:pt x="21186" y="4846"/>
                </a:cubicBezTo>
                <a:cubicBezTo>
                  <a:pt x="20882" y="5454"/>
                  <a:pt x="20578" y="6093"/>
                  <a:pt x="20305" y="6701"/>
                </a:cubicBezTo>
                <a:cubicBezTo>
                  <a:pt x="20183" y="6883"/>
                  <a:pt x="20122" y="7126"/>
                  <a:pt x="20001" y="7278"/>
                </a:cubicBezTo>
                <a:cubicBezTo>
                  <a:pt x="19393" y="8008"/>
                  <a:pt x="19059" y="8859"/>
                  <a:pt x="18694" y="9710"/>
                </a:cubicBezTo>
                <a:cubicBezTo>
                  <a:pt x="18603" y="10014"/>
                  <a:pt x="18572" y="10318"/>
                  <a:pt x="18481" y="10622"/>
                </a:cubicBezTo>
                <a:cubicBezTo>
                  <a:pt x="18451" y="10758"/>
                  <a:pt x="18390" y="10804"/>
                  <a:pt x="18314" y="10804"/>
                </a:cubicBezTo>
                <a:cubicBezTo>
                  <a:pt x="18238" y="10804"/>
                  <a:pt x="18147" y="10758"/>
                  <a:pt x="18056" y="10713"/>
                </a:cubicBezTo>
                <a:cubicBezTo>
                  <a:pt x="17843" y="10652"/>
                  <a:pt x="17782" y="10622"/>
                  <a:pt x="17873" y="10378"/>
                </a:cubicBezTo>
                <a:cubicBezTo>
                  <a:pt x="18086" y="9983"/>
                  <a:pt x="18056" y="9953"/>
                  <a:pt x="17600" y="9710"/>
                </a:cubicBezTo>
                <a:cubicBezTo>
                  <a:pt x="17326" y="9558"/>
                  <a:pt x="17600" y="9436"/>
                  <a:pt x="17630" y="9315"/>
                </a:cubicBezTo>
                <a:cubicBezTo>
                  <a:pt x="17600" y="9284"/>
                  <a:pt x="17539" y="9284"/>
                  <a:pt x="17508" y="9254"/>
                </a:cubicBezTo>
                <a:cubicBezTo>
                  <a:pt x="17448" y="9223"/>
                  <a:pt x="17417" y="9163"/>
                  <a:pt x="17387" y="9132"/>
                </a:cubicBezTo>
                <a:lnTo>
                  <a:pt x="17387" y="9132"/>
                </a:lnTo>
                <a:cubicBezTo>
                  <a:pt x="17448" y="9163"/>
                  <a:pt x="17508" y="9163"/>
                  <a:pt x="17539" y="9193"/>
                </a:cubicBezTo>
                <a:cubicBezTo>
                  <a:pt x="17600" y="9223"/>
                  <a:pt x="17600" y="9254"/>
                  <a:pt x="17630" y="9315"/>
                </a:cubicBezTo>
                <a:cubicBezTo>
                  <a:pt x="17843" y="9315"/>
                  <a:pt x="17934" y="9254"/>
                  <a:pt x="17843" y="9041"/>
                </a:cubicBezTo>
                <a:cubicBezTo>
                  <a:pt x="17569" y="8403"/>
                  <a:pt x="17387" y="7704"/>
                  <a:pt x="17022" y="7126"/>
                </a:cubicBezTo>
                <a:cubicBezTo>
                  <a:pt x="16475" y="6305"/>
                  <a:pt x="15837" y="5515"/>
                  <a:pt x="14925" y="5059"/>
                </a:cubicBezTo>
                <a:cubicBezTo>
                  <a:pt x="14560" y="4877"/>
                  <a:pt x="14226" y="4695"/>
                  <a:pt x="13861" y="4543"/>
                </a:cubicBezTo>
                <a:cubicBezTo>
                  <a:pt x="13344" y="4330"/>
                  <a:pt x="13131" y="3935"/>
                  <a:pt x="13131" y="3387"/>
                </a:cubicBezTo>
                <a:cubicBezTo>
                  <a:pt x="13131" y="3205"/>
                  <a:pt x="13131" y="2992"/>
                  <a:pt x="13071" y="2810"/>
                </a:cubicBezTo>
                <a:cubicBezTo>
                  <a:pt x="12797" y="2202"/>
                  <a:pt x="12523" y="1625"/>
                  <a:pt x="11976" y="1199"/>
                </a:cubicBezTo>
                <a:cubicBezTo>
                  <a:pt x="11855" y="1138"/>
                  <a:pt x="11733" y="986"/>
                  <a:pt x="11703" y="865"/>
                </a:cubicBezTo>
                <a:cubicBezTo>
                  <a:pt x="11642" y="500"/>
                  <a:pt x="11399" y="409"/>
                  <a:pt x="11125" y="287"/>
                </a:cubicBezTo>
                <a:cubicBezTo>
                  <a:pt x="10578" y="86"/>
                  <a:pt x="10044" y="0"/>
                  <a:pt x="9517"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14"/>
          <p:cNvSpPr/>
          <p:nvPr/>
        </p:nvSpPr>
        <p:spPr>
          <a:xfrm rot="-4242087">
            <a:off x="-316962" y="434302"/>
            <a:ext cx="1471129" cy="1758439"/>
          </a:xfrm>
          <a:custGeom>
            <a:avLst/>
            <a:gdLst/>
            <a:ahLst/>
            <a:cxnLst/>
            <a:rect l="l" t="t" r="r" b="b"/>
            <a:pathLst>
              <a:path w="2903" h="3470" fill="none" extrusionOk="0">
                <a:moveTo>
                  <a:pt x="2569" y="0"/>
                </a:moveTo>
                <a:cubicBezTo>
                  <a:pt x="2902" y="1868"/>
                  <a:pt x="2835" y="3269"/>
                  <a:pt x="2335" y="3369"/>
                </a:cubicBezTo>
                <a:cubicBezTo>
                  <a:pt x="1835" y="3470"/>
                  <a:pt x="901" y="2302"/>
                  <a:pt x="0" y="668"/>
                </a:cubicBezTo>
              </a:path>
            </a:pathLst>
          </a:custGeom>
          <a:noFill/>
          <a:ln w="1143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14"/>
          <p:cNvSpPr txBox="1">
            <a:spLocks noGrp="1"/>
          </p:cNvSpPr>
          <p:nvPr>
            <p:ph type="title"/>
          </p:nvPr>
        </p:nvSpPr>
        <p:spPr>
          <a:xfrm flipH="1">
            <a:off x="2367367" y="3977800"/>
            <a:ext cx="4760000" cy="6440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2933"/>
            </a:lvl1pPr>
            <a:lvl2pPr lvl="1" rtl="0">
              <a:spcBef>
                <a:spcPts val="0"/>
              </a:spcBef>
              <a:spcAft>
                <a:spcPts val="0"/>
              </a:spcAft>
              <a:buClr>
                <a:schemeClr val="accent2"/>
              </a:buClr>
              <a:buSzPts val="1800"/>
              <a:buNone/>
              <a:defRPr sz="2400">
                <a:solidFill>
                  <a:schemeClr val="accent2"/>
                </a:solidFill>
              </a:defRPr>
            </a:lvl2pPr>
            <a:lvl3pPr lvl="2" rtl="0">
              <a:spcBef>
                <a:spcPts val="0"/>
              </a:spcBef>
              <a:spcAft>
                <a:spcPts val="0"/>
              </a:spcAft>
              <a:buClr>
                <a:schemeClr val="accent2"/>
              </a:buClr>
              <a:buSzPts val="1800"/>
              <a:buNone/>
              <a:defRPr sz="2400">
                <a:solidFill>
                  <a:schemeClr val="accent2"/>
                </a:solidFill>
              </a:defRPr>
            </a:lvl3pPr>
            <a:lvl4pPr lvl="3" rtl="0">
              <a:spcBef>
                <a:spcPts val="0"/>
              </a:spcBef>
              <a:spcAft>
                <a:spcPts val="0"/>
              </a:spcAft>
              <a:buClr>
                <a:schemeClr val="accent2"/>
              </a:buClr>
              <a:buSzPts val="1800"/>
              <a:buNone/>
              <a:defRPr sz="2400">
                <a:solidFill>
                  <a:schemeClr val="accent2"/>
                </a:solidFill>
              </a:defRPr>
            </a:lvl4pPr>
            <a:lvl5pPr lvl="4" rtl="0">
              <a:spcBef>
                <a:spcPts val="0"/>
              </a:spcBef>
              <a:spcAft>
                <a:spcPts val="0"/>
              </a:spcAft>
              <a:buClr>
                <a:schemeClr val="accent2"/>
              </a:buClr>
              <a:buSzPts val="1800"/>
              <a:buNone/>
              <a:defRPr sz="2400">
                <a:solidFill>
                  <a:schemeClr val="accent2"/>
                </a:solidFill>
              </a:defRPr>
            </a:lvl5pPr>
            <a:lvl6pPr lvl="5" rtl="0">
              <a:spcBef>
                <a:spcPts val="0"/>
              </a:spcBef>
              <a:spcAft>
                <a:spcPts val="0"/>
              </a:spcAft>
              <a:buClr>
                <a:schemeClr val="accent2"/>
              </a:buClr>
              <a:buSzPts val="1800"/>
              <a:buNone/>
              <a:defRPr sz="2400">
                <a:solidFill>
                  <a:schemeClr val="accent2"/>
                </a:solidFill>
              </a:defRPr>
            </a:lvl6pPr>
            <a:lvl7pPr lvl="6" rtl="0">
              <a:spcBef>
                <a:spcPts val="0"/>
              </a:spcBef>
              <a:spcAft>
                <a:spcPts val="0"/>
              </a:spcAft>
              <a:buClr>
                <a:schemeClr val="accent2"/>
              </a:buClr>
              <a:buSzPts val="1800"/>
              <a:buNone/>
              <a:defRPr sz="2400">
                <a:solidFill>
                  <a:schemeClr val="accent2"/>
                </a:solidFill>
              </a:defRPr>
            </a:lvl7pPr>
            <a:lvl8pPr lvl="7" rtl="0">
              <a:spcBef>
                <a:spcPts val="0"/>
              </a:spcBef>
              <a:spcAft>
                <a:spcPts val="0"/>
              </a:spcAft>
              <a:buClr>
                <a:schemeClr val="accent2"/>
              </a:buClr>
              <a:buSzPts val="1800"/>
              <a:buNone/>
              <a:defRPr sz="2400">
                <a:solidFill>
                  <a:schemeClr val="accent2"/>
                </a:solidFill>
              </a:defRPr>
            </a:lvl8pPr>
            <a:lvl9pPr lvl="8" rtl="0">
              <a:spcBef>
                <a:spcPts val="0"/>
              </a:spcBef>
              <a:spcAft>
                <a:spcPts val="0"/>
              </a:spcAft>
              <a:buClr>
                <a:schemeClr val="accent2"/>
              </a:buClr>
              <a:buSzPts val="1800"/>
              <a:buNone/>
              <a:defRPr sz="2400">
                <a:solidFill>
                  <a:schemeClr val="accent2"/>
                </a:solidFill>
              </a:defRPr>
            </a:lvl9pPr>
          </a:lstStyle>
          <a:p>
            <a:endParaRPr/>
          </a:p>
        </p:txBody>
      </p:sp>
      <p:sp>
        <p:nvSpPr>
          <p:cNvPr id="88" name="Google Shape;88;p14"/>
          <p:cNvSpPr txBox="1">
            <a:spLocks noGrp="1"/>
          </p:cNvSpPr>
          <p:nvPr>
            <p:ph type="subTitle" idx="1"/>
          </p:nvPr>
        </p:nvSpPr>
        <p:spPr>
          <a:xfrm flipH="1">
            <a:off x="950967" y="2116600"/>
            <a:ext cx="6176400" cy="186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2667"/>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1702717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 and text">
  <p:cSld name="Number and text">
    <p:bg>
      <p:bgPr>
        <a:solidFill>
          <a:schemeClr val="accent1"/>
        </a:solidFill>
        <a:effectLst/>
      </p:bgPr>
    </p:bg>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15"/>
          <p:cNvSpPr txBox="1">
            <a:spLocks noGrp="1"/>
          </p:cNvSpPr>
          <p:nvPr>
            <p:ph type="subTitle" idx="1"/>
          </p:nvPr>
        </p:nvSpPr>
        <p:spPr>
          <a:xfrm>
            <a:off x="7430633" y="2242071"/>
            <a:ext cx="3810800" cy="88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92" name="Google Shape;92;p15"/>
          <p:cNvSpPr txBox="1">
            <a:spLocks noGrp="1"/>
          </p:cNvSpPr>
          <p:nvPr>
            <p:ph type="subTitle" idx="2"/>
          </p:nvPr>
        </p:nvSpPr>
        <p:spPr>
          <a:xfrm>
            <a:off x="7430633" y="3810000"/>
            <a:ext cx="3810800" cy="88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93" name="Google Shape;93;p15"/>
          <p:cNvSpPr txBox="1">
            <a:spLocks noGrp="1"/>
          </p:cNvSpPr>
          <p:nvPr>
            <p:ph type="title" idx="3" hasCustomPrompt="1"/>
          </p:nvPr>
        </p:nvSpPr>
        <p:spPr>
          <a:xfrm>
            <a:off x="7430633" y="1618200"/>
            <a:ext cx="3810800" cy="64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40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94" name="Google Shape;94;p15"/>
          <p:cNvSpPr txBox="1">
            <a:spLocks noGrp="1"/>
          </p:cNvSpPr>
          <p:nvPr>
            <p:ph type="title" idx="4" hasCustomPrompt="1"/>
          </p:nvPr>
        </p:nvSpPr>
        <p:spPr>
          <a:xfrm>
            <a:off x="7430633" y="3186136"/>
            <a:ext cx="3810800" cy="64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40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95" name="Google Shape;95;p15"/>
          <p:cNvSpPr txBox="1">
            <a:spLocks noGrp="1"/>
          </p:cNvSpPr>
          <p:nvPr>
            <p:ph type="subTitle" idx="5"/>
          </p:nvPr>
        </p:nvSpPr>
        <p:spPr>
          <a:xfrm>
            <a:off x="7430633" y="5377933"/>
            <a:ext cx="3810800" cy="88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96" name="Google Shape;96;p15"/>
          <p:cNvSpPr txBox="1">
            <a:spLocks noGrp="1"/>
          </p:cNvSpPr>
          <p:nvPr>
            <p:ph type="title" idx="6" hasCustomPrompt="1"/>
          </p:nvPr>
        </p:nvSpPr>
        <p:spPr>
          <a:xfrm>
            <a:off x="7430633" y="4754072"/>
            <a:ext cx="3810800" cy="64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40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97" name="Google Shape;97;p15"/>
          <p:cNvSpPr/>
          <p:nvPr/>
        </p:nvSpPr>
        <p:spPr>
          <a:xfrm rot="-1379999" flipH="1">
            <a:off x="1908576" y="-1235242"/>
            <a:ext cx="3368677" cy="3516137"/>
          </a:xfrm>
          <a:custGeom>
            <a:avLst/>
            <a:gdLst/>
            <a:ahLst/>
            <a:cxnLst/>
            <a:rect l="l" t="t" r="r" b="b"/>
            <a:pathLst>
              <a:path w="43953" h="45877" extrusionOk="0">
                <a:moveTo>
                  <a:pt x="34135" y="3049"/>
                </a:moveTo>
                <a:cubicBezTo>
                  <a:pt x="34165" y="3049"/>
                  <a:pt x="34165" y="3049"/>
                  <a:pt x="34196" y="3079"/>
                </a:cubicBezTo>
                <a:cubicBezTo>
                  <a:pt x="34196" y="3079"/>
                  <a:pt x="34165" y="3140"/>
                  <a:pt x="34165" y="3140"/>
                </a:cubicBezTo>
                <a:cubicBezTo>
                  <a:pt x="34135" y="3140"/>
                  <a:pt x="34135" y="3110"/>
                  <a:pt x="34105" y="3110"/>
                </a:cubicBezTo>
                <a:cubicBezTo>
                  <a:pt x="34105" y="3079"/>
                  <a:pt x="34135" y="3049"/>
                  <a:pt x="34135" y="3049"/>
                </a:cubicBezTo>
                <a:close/>
                <a:moveTo>
                  <a:pt x="20092" y="16788"/>
                </a:moveTo>
                <a:cubicBezTo>
                  <a:pt x="20092" y="16818"/>
                  <a:pt x="20123" y="16849"/>
                  <a:pt x="20123" y="16849"/>
                </a:cubicBezTo>
                <a:cubicBezTo>
                  <a:pt x="20092" y="16849"/>
                  <a:pt x="20092" y="16849"/>
                  <a:pt x="20062" y="16879"/>
                </a:cubicBezTo>
                <a:cubicBezTo>
                  <a:pt x="20062" y="16849"/>
                  <a:pt x="20031" y="16818"/>
                  <a:pt x="20062" y="16818"/>
                </a:cubicBezTo>
                <a:cubicBezTo>
                  <a:pt x="20062" y="16818"/>
                  <a:pt x="20092" y="16788"/>
                  <a:pt x="20092" y="16788"/>
                </a:cubicBezTo>
                <a:close/>
                <a:moveTo>
                  <a:pt x="12463" y="30101"/>
                </a:moveTo>
                <a:cubicBezTo>
                  <a:pt x="12463" y="30131"/>
                  <a:pt x="12493" y="30162"/>
                  <a:pt x="12524" y="30192"/>
                </a:cubicBezTo>
                <a:cubicBezTo>
                  <a:pt x="12463" y="30223"/>
                  <a:pt x="12432" y="30223"/>
                  <a:pt x="12402" y="30253"/>
                </a:cubicBezTo>
                <a:cubicBezTo>
                  <a:pt x="12402" y="30192"/>
                  <a:pt x="12402" y="30162"/>
                  <a:pt x="12402" y="30131"/>
                </a:cubicBezTo>
                <a:cubicBezTo>
                  <a:pt x="12402" y="30101"/>
                  <a:pt x="12432" y="30101"/>
                  <a:pt x="12463" y="30101"/>
                </a:cubicBezTo>
                <a:close/>
                <a:moveTo>
                  <a:pt x="33740" y="30466"/>
                </a:moveTo>
                <a:lnTo>
                  <a:pt x="33740" y="30527"/>
                </a:lnTo>
                <a:lnTo>
                  <a:pt x="33709" y="30496"/>
                </a:lnTo>
                <a:lnTo>
                  <a:pt x="33740" y="30466"/>
                </a:lnTo>
                <a:close/>
                <a:moveTo>
                  <a:pt x="9575" y="32259"/>
                </a:moveTo>
                <a:lnTo>
                  <a:pt x="9575" y="32320"/>
                </a:lnTo>
                <a:lnTo>
                  <a:pt x="9545" y="32289"/>
                </a:lnTo>
                <a:lnTo>
                  <a:pt x="9575" y="32259"/>
                </a:lnTo>
                <a:close/>
                <a:moveTo>
                  <a:pt x="8268" y="32989"/>
                </a:moveTo>
                <a:cubicBezTo>
                  <a:pt x="8359" y="32989"/>
                  <a:pt x="8451" y="33110"/>
                  <a:pt x="8542" y="33171"/>
                </a:cubicBezTo>
                <a:cubicBezTo>
                  <a:pt x="8420" y="33262"/>
                  <a:pt x="8329" y="33323"/>
                  <a:pt x="8207" y="33414"/>
                </a:cubicBezTo>
                <a:cubicBezTo>
                  <a:pt x="8147" y="33353"/>
                  <a:pt x="8055" y="33262"/>
                  <a:pt x="8055" y="33201"/>
                </a:cubicBezTo>
                <a:cubicBezTo>
                  <a:pt x="8116" y="33110"/>
                  <a:pt x="8207" y="32989"/>
                  <a:pt x="8268" y="32989"/>
                </a:cubicBezTo>
                <a:close/>
                <a:moveTo>
                  <a:pt x="5289" y="35268"/>
                </a:moveTo>
                <a:lnTo>
                  <a:pt x="5259" y="35329"/>
                </a:lnTo>
                <a:lnTo>
                  <a:pt x="5229" y="35268"/>
                </a:lnTo>
                <a:close/>
                <a:moveTo>
                  <a:pt x="4500" y="35711"/>
                </a:moveTo>
                <a:cubicBezTo>
                  <a:pt x="4533" y="35711"/>
                  <a:pt x="4568" y="35718"/>
                  <a:pt x="4609" y="35722"/>
                </a:cubicBezTo>
                <a:lnTo>
                  <a:pt x="4609" y="35722"/>
                </a:lnTo>
                <a:cubicBezTo>
                  <a:pt x="4589" y="35780"/>
                  <a:pt x="4581" y="35850"/>
                  <a:pt x="4530" y="35876"/>
                </a:cubicBezTo>
                <a:cubicBezTo>
                  <a:pt x="4469" y="35937"/>
                  <a:pt x="4378" y="35937"/>
                  <a:pt x="4286" y="35967"/>
                </a:cubicBezTo>
                <a:cubicBezTo>
                  <a:pt x="4286" y="35967"/>
                  <a:pt x="4256" y="35907"/>
                  <a:pt x="4256" y="35907"/>
                </a:cubicBezTo>
                <a:cubicBezTo>
                  <a:pt x="4317" y="35846"/>
                  <a:pt x="4378" y="35785"/>
                  <a:pt x="4438" y="35724"/>
                </a:cubicBezTo>
                <a:cubicBezTo>
                  <a:pt x="4459" y="35714"/>
                  <a:pt x="4479" y="35711"/>
                  <a:pt x="4500" y="35711"/>
                </a:cubicBezTo>
                <a:close/>
                <a:moveTo>
                  <a:pt x="2888" y="36758"/>
                </a:moveTo>
                <a:cubicBezTo>
                  <a:pt x="2919" y="36758"/>
                  <a:pt x="2919" y="36788"/>
                  <a:pt x="2949" y="36788"/>
                </a:cubicBezTo>
                <a:cubicBezTo>
                  <a:pt x="2949" y="36818"/>
                  <a:pt x="2949" y="36818"/>
                  <a:pt x="2919" y="36849"/>
                </a:cubicBezTo>
                <a:cubicBezTo>
                  <a:pt x="2919" y="36849"/>
                  <a:pt x="2888" y="36818"/>
                  <a:pt x="2858" y="36818"/>
                </a:cubicBezTo>
                <a:cubicBezTo>
                  <a:pt x="2888" y="36788"/>
                  <a:pt x="2888" y="36788"/>
                  <a:pt x="2888" y="36758"/>
                </a:cubicBezTo>
                <a:close/>
                <a:moveTo>
                  <a:pt x="1520" y="36666"/>
                </a:moveTo>
                <a:cubicBezTo>
                  <a:pt x="1551" y="36697"/>
                  <a:pt x="1612" y="36727"/>
                  <a:pt x="1612" y="36758"/>
                </a:cubicBezTo>
                <a:cubicBezTo>
                  <a:pt x="1581" y="36849"/>
                  <a:pt x="1520" y="36970"/>
                  <a:pt x="1490" y="37062"/>
                </a:cubicBezTo>
                <a:cubicBezTo>
                  <a:pt x="1429" y="37031"/>
                  <a:pt x="1368" y="37001"/>
                  <a:pt x="1368" y="36970"/>
                </a:cubicBezTo>
                <a:cubicBezTo>
                  <a:pt x="1399" y="36879"/>
                  <a:pt x="1460" y="36758"/>
                  <a:pt x="1520" y="36666"/>
                </a:cubicBezTo>
                <a:close/>
                <a:moveTo>
                  <a:pt x="2128" y="37062"/>
                </a:moveTo>
                <a:lnTo>
                  <a:pt x="2128" y="37122"/>
                </a:lnTo>
                <a:lnTo>
                  <a:pt x="2067" y="37122"/>
                </a:lnTo>
                <a:lnTo>
                  <a:pt x="2128" y="37062"/>
                </a:lnTo>
                <a:close/>
                <a:moveTo>
                  <a:pt x="827" y="37023"/>
                </a:moveTo>
                <a:cubicBezTo>
                  <a:pt x="844" y="37023"/>
                  <a:pt x="893" y="37073"/>
                  <a:pt x="943" y="37122"/>
                </a:cubicBezTo>
                <a:cubicBezTo>
                  <a:pt x="821" y="37153"/>
                  <a:pt x="730" y="37214"/>
                  <a:pt x="608" y="37244"/>
                </a:cubicBezTo>
                <a:cubicBezTo>
                  <a:pt x="608" y="37244"/>
                  <a:pt x="548" y="37214"/>
                  <a:pt x="517" y="37183"/>
                </a:cubicBezTo>
                <a:cubicBezTo>
                  <a:pt x="608" y="37122"/>
                  <a:pt x="730" y="37062"/>
                  <a:pt x="821" y="37031"/>
                </a:cubicBezTo>
                <a:cubicBezTo>
                  <a:pt x="821" y="37026"/>
                  <a:pt x="823" y="37023"/>
                  <a:pt x="827" y="37023"/>
                </a:cubicBezTo>
                <a:close/>
                <a:moveTo>
                  <a:pt x="36592" y="0"/>
                </a:moveTo>
                <a:cubicBezTo>
                  <a:pt x="36385" y="0"/>
                  <a:pt x="36174" y="14"/>
                  <a:pt x="35959" y="40"/>
                </a:cubicBezTo>
                <a:cubicBezTo>
                  <a:pt x="34591" y="222"/>
                  <a:pt x="33405" y="891"/>
                  <a:pt x="32159" y="1347"/>
                </a:cubicBezTo>
                <a:cubicBezTo>
                  <a:pt x="31946" y="1438"/>
                  <a:pt x="31734" y="1529"/>
                  <a:pt x="31582" y="1651"/>
                </a:cubicBezTo>
                <a:cubicBezTo>
                  <a:pt x="30609" y="2411"/>
                  <a:pt x="29515" y="2897"/>
                  <a:pt x="28633" y="3748"/>
                </a:cubicBezTo>
                <a:cubicBezTo>
                  <a:pt x="28208" y="4204"/>
                  <a:pt x="27569" y="4478"/>
                  <a:pt x="27509" y="5268"/>
                </a:cubicBezTo>
                <a:cubicBezTo>
                  <a:pt x="27509" y="5329"/>
                  <a:pt x="27387" y="5450"/>
                  <a:pt x="27357" y="5450"/>
                </a:cubicBezTo>
                <a:cubicBezTo>
                  <a:pt x="27288" y="5433"/>
                  <a:pt x="27228" y="5424"/>
                  <a:pt x="27177" y="5424"/>
                </a:cubicBezTo>
                <a:cubicBezTo>
                  <a:pt x="26958" y="5424"/>
                  <a:pt x="26889" y="5580"/>
                  <a:pt x="26840" y="5876"/>
                </a:cubicBezTo>
                <a:cubicBezTo>
                  <a:pt x="26810" y="6089"/>
                  <a:pt x="26536" y="6240"/>
                  <a:pt x="26354" y="6423"/>
                </a:cubicBezTo>
                <a:cubicBezTo>
                  <a:pt x="26247" y="6289"/>
                  <a:pt x="26155" y="6239"/>
                  <a:pt x="26076" y="6239"/>
                </a:cubicBezTo>
                <a:cubicBezTo>
                  <a:pt x="25887" y="6239"/>
                  <a:pt x="25771" y="6528"/>
                  <a:pt x="25685" y="6636"/>
                </a:cubicBezTo>
                <a:cubicBezTo>
                  <a:pt x="25168" y="7152"/>
                  <a:pt x="24682" y="7730"/>
                  <a:pt x="24226" y="8307"/>
                </a:cubicBezTo>
                <a:cubicBezTo>
                  <a:pt x="23892" y="8703"/>
                  <a:pt x="23527" y="9128"/>
                  <a:pt x="23314" y="9584"/>
                </a:cubicBezTo>
                <a:cubicBezTo>
                  <a:pt x="23071" y="10131"/>
                  <a:pt x="22706" y="10617"/>
                  <a:pt x="22372" y="11073"/>
                </a:cubicBezTo>
                <a:cubicBezTo>
                  <a:pt x="21885" y="11742"/>
                  <a:pt x="21612" y="12472"/>
                  <a:pt x="21308" y="13201"/>
                </a:cubicBezTo>
                <a:cubicBezTo>
                  <a:pt x="21186" y="13505"/>
                  <a:pt x="21156" y="13839"/>
                  <a:pt x="20943" y="14052"/>
                </a:cubicBezTo>
                <a:cubicBezTo>
                  <a:pt x="20670" y="14356"/>
                  <a:pt x="20670" y="14721"/>
                  <a:pt x="20609" y="15086"/>
                </a:cubicBezTo>
                <a:cubicBezTo>
                  <a:pt x="20639" y="15116"/>
                  <a:pt x="20670" y="15146"/>
                  <a:pt x="20670" y="15207"/>
                </a:cubicBezTo>
                <a:cubicBezTo>
                  <a:pt x="20822" y="15298"/>
                  <a:pt x="20852" y="15420"/>
                  <a:pt x="20730" y="15542"/>
                </a:cubicBezTo>
                <a:cubicBezTo>
                  <a:pt x="20726" y="15546"/>
                  <a:pt x="20720" y="15548"/>
                  <a:pt x="20713" y="15548"/>
                </a:cubicBezTo>
                <a:cubicBezTo>
                  <a:pt x="20667" y="15548"/>
                  <a:pt x="20566" y="15472"/>
                  <a:pt x="20487" y="15420"/>
                </a:cubicBezTo>
                <a:lnTo>
                  <a:pt x="20487" y="15420"/>
                </a:lnTo>
                <a:cubicBezTo>
                  <a:pt x="20244" y="15602"/>
                  <a:pt x="20578" y="15937"/>
                  <a:pt x="20244" y="16149"/>
                </a:cubicBezTo>
                <a:cubicBezTo>
                  <a:pt x="19423" y="16727"/>
                  <a:pt x="19150" y="17669"/>
                  <a:pt x="19028" y="18642"/>
                </a:cubicBezTo>
                <a:cubicBezTo>
                  <a:pt x="18876" y="19493"/>
                  <a:pt x="18755" y="20344"/>
                  <a:pt x="18360" y="21134"/>
                </a:cubicBezTo>
                <a:cubicBezTo>
                  <a:pt x="17934" y="22107"/>
                  <a:pt x="17205" y="22867"/>
                  <a:pt x="16475" y="23596"/>
                </a:cubicBezTo>
                <a:cubicBezTo>
                  <a:pt x="15411" y="24691"/>
                  <a:pt x="14256" y="25694"/>
                  <a:pt x="13071" y="26697"/>
                </a:cubicBezTo>
                <a:cubicBezTo>
                  <a:pt x="12098" y="27548"/>
                  <a:pt x="11065" y="28368"/>
                  <a:pt x="10031" y="29159"/>
                </a:cubicBezTo>
                <a:cubicBezTo>
                  <a:pt x="9393" y="29675"/>
                  <a:pt x="8724" y="30101"/>
                  <a:pt x="8086" y="30587"/>
                </a:cubicBezTo>
                <a:cubicBezTo>
                  <a:pt x="7569" y="31013"/>
                  <a:pt x="7083" y="31499"/>
                  <a:pt x="6536" y="31834"/>
                </a:cubicBezTo>
                <a:cubicBezTo>
                  <a:pt x="5563" y="32472"/>
                  <a:pt x="4560" y="33019"/>
                  <a:pt x="3557" y="33596"/>
                </a:cubicBezTo>
                <a:cubicBezTo>
                  <a:pt x="3253" y="33779"/>
                  <a:pt x="2919" y="33961"/>
                  <a:pt x="2584" y="34083"/>
                </a:cubicBezTo>
                <a:cubicBezTo>
                  <a:pt x="1976" y="34356"/>
                  <a:pt x="1399" y="34660"/>
                  <a:pt x="1247" y="35390"/>
                </a:cubicBezTo>
                <a:cubicBezTo>
                  <a:pt x="1156" y="35815"/>
                  <a:pt x="548" y="35998"/>
                  <a:pt x="730" y="36575"/>
                </a:cubicBezTo>
                <a:cubicBezTo>
                  <a:pt x="730" y="36575"/>
                  <a:pt x="396" y="36697"/>
                  <a:pt x="213" y="36818"/>
                </a:cubicBezTo>
                <a:cubicBezTo>
                  <a:pt x="122" y="36849"/>
                  <a:pt x="1" y="37001"/>
                  <a:pt x="31" y="37062"/>
                </a:cubicBezTo>
                <a:cubicBezTo>
                  <a:pt x="92" y="37274"/>
                  <a:pt x="183" y="37548"/>
                  <a:pt x="335" y="37700"/>
                </a:cubicBezTo>
                <a:cubicBezTo>
                  <a:pt x="387" y="37739"/>
                  <a:pt x="461" y="37750"/>
                  <a:pt x="544" y="37750"/>
                </a:cubicBezTo>
                <a:cubicBezTo>
                  <a:pt x="654" y="37750"/>
                  <a:pt x="778" y="37730"/>
                  <a:pt x="882" y="37730"/>
                </a:cubicBezTo>
                <a:cubicBezTo>
                  <a:pt x="943" y="37730"/>
                  <a:pt x="973" y="37761"/>
                  <a:pt x="1064" y="37791"/>
                </a:cubicBezTo>
                <a:cubicBezTo>
                  <a:pt x="912" y="37943"/>
                  <a:pt x="791" y="38065"/>
                  <a:pt x="669" y="38217"/>
                </a:cubicBezTo>
                <a:cubicBezTo>
                  <a:pt x="821" y="38338"/>
                  <a:pt x="1004" y="38399"/>
                  <a:pt x="1095" y="38551"/>
                </a:cubicBezTo>
                <a:cubicBezTo>
                  <a:pt x="1216" y="38703"/>
                  <a:pt x="1216" y="38916"/>
                  <a:pt x="1277" y="39128"/>
                </a:cubicBezTo>
                <a:cubicBezTo>
                  <a:pt x="1277" y="39128"/>
                  <a:pt x="1199" y="39167"/>
                  <a:pt x="1153" y="39167"/>
                </a:cubicBezTo>
                <a:cubicBezTo>
                  <a:pt x="1141" y="39167"/>
                  <a:pt x="1131" y="39165"/>
                  <a:pt x="1125" y="39159"/>
                </a:cubicBezTo>
                <a:cubicBezTo>
                  <a:pt x="1038" y="39103"/>
                  <a:pt x="977" y="39081"/>
                  <a:pt x="937" y="39081"/>
                </a:cubicBezTo>
                <a:cubicBezTo>
                  <a:pt x="823" y="39081"/>
                  <a:pt x="868" y="39259"/>
                  <a:pt x="912" y="39372"/>
                </a:cubicBezTo>
                <a:cubicBezTo>
                  <a:pt x="973" y="39584"/>
                  <a:pt x="1216" y="39797"/>
                  <a:pt x="1186" y="40010"/>
                </a:cubicBezTo>
                <a:cubicBezTo>
                  <a:pt x="1156" y="40405"/>
                  <a:pt x="1308" y="40436"/>
                  <a:pt x="1612" y="40436"/>
                </a:cubicBezTo>
                <a:cubicBezTo>
                  <a:pt x="2128" y="40436"/>
                  <a:pt x="2128" y="40436"/>
                  <a:pt x="2007" y="41013"/>
                </a:cubicBezTo>
                <a:cubicBezTo>
                  <a:pt x="1946" y="41135"/>
                  <a:pt x="1885" y="41287"/>
                  <a:pt x="1824" y="41408"/>
                </a:cubicBezTo>
                <a:cubicBezTo>
                  <a:pt x="1790" y="41487"/>
                  <a:pt x="1761" y="41516"/>
                  <a:pt x="1732" y="41516"/>
                </a:cubicBezTo>
                <a:cubicBezTo>
                  <a:pt x="1684" y="41516"/>
                  <a:pt x="1638" y="41435"/>
                  <a:pt x="1581" y="41378"/>
                </a:cubicBezTo>
                <a:cubicBezTo>
                  <a:pt x="1581" y="41347"/>
                  <a:pt x="1551" y="41347"/>
                  <a:pt x="1520" y="41317"/>
                </a:cubicBezTo>
                <a:cubicBezTo>
                  <a:pt x="1277" y="41347"/>
                  <a:pt x="1064" y="41347"/>
                  <a:pt x="821" y="41378"/>
                </a:cubicBezTo>
                <a:cubicBezTo>
                  <a:pt x="760" y="41408"/>
                  <a:pt x="700" y="41560"/>
                  <a:pt x="700" y="41651"/>
                </a:cubicBezTo>
                <a:cubicBezTo>
                  <a:pt x="725" y="41806"/>
                  <a:pt x="773" y="41938"/>
                  <a:pt x="935" y="41938"/>
                </a:cubicBezTo>
                <a:cubicBezTo>
                  <a:pt x="964" y="41938"/>
                  <a:pt x="997" y="41934"/>
                  <a:pt x="1034" y="41925"/>
                </a:cubicBezTo>
                <a:cubicBezTo>
                  <a:pt x="1368" y="41864"/>
                  <a:pt x="1703" y="41864"/>
                  <a:pt x="2037" y="41864"/>
                </a:cubicBezTo>
                <a:cubicBezTo>
                  <a:pt x="2128" y="41864"/>
                  <a:pt x="2189" y="41986"/>
                  <a:pt x="2250" y="42077"/>
                </a:cubicBezTo>
                <a:cubicBezTo>
                  <a:pt x="2250" y="42107"/>
                  <a:pt x="2159" y="42229"/>
                  <a:pt x="2128" y="42229"/>
                </a:cubicBezTo>
                <a:cubicBezTo>
                  <a:pt x="1733" y="42290"/>
                  <a:pt x="1642" y="42624"/>
                  <a:pt x="1460" y="42928"/>
                </a:cubicBezTo>
                <a:cubicBezTo>
                  <a:pt x="1247" y="43262"/>
                  <a:pt x="912" y="43536"/>
                  <a:pt x="639" y="43840"/>
                </a:cubicBezTo>
                <a:cubicBezTo>
                  <a:pt x="426" y="44083"/>
                  <a:pt x="274" y="44934"/>
                  <a:pt x="457" y="45086"/>
                </a:cubicBezTo>
                <a:cubicBezTo>
                  <a:pt x="827" y="45358"/>
                  <a:pt x="1177" y="45729"/>
                  <a:pt x="1653" y="45729"/>
                </a:cubicBezTo>
                <a:cubicBezTo>
                  <a:pt x="1764" y="45729"/>
                  <a:pt x="1881" y="45709"/>
                  <a:pt x="2007" y="45664"/>
                </a:cubicBezTo>
                <a:cubicBezTo>
                  <a:pt x="2030" y="45652"/>
                  <a:pt x="2055" y="45647"/>
                  <a:pt x="2082" y="45647"/>
                </a:cubicBezTo>
                <a:cubicBezTo>
                  <a:pt x="2196" y="45647"/>
                  <a:pt x="2334" y="45736"/>
                  <a:pt x="2432" y="45785"/>
                </a:cubicBezTo>
                <a:lnTo>
                  <a:pt x="2432" y="45755"/>
                </a:lnTo>
                <a:cubicBezTo>
                  <a:pt x="2645" y="45816"/>
                  <a:pt x="2858" y="45876"/>
                  <a:pt x="3071" y="45876"/>
                </a:cubicBezTo>
                <a:cubicBezTo>
                  <a:pt x="3466" y="45846"/>
                  <a:pt x="3496" y="45785"/>
                  <a:pt x="3496" y="45299"/>
                </a:cubicBezTo>
                <a:cubicBezTo>
                  <a:pt x="3496" y="45114"/>
                  <a:pt x="3618" y="44982"/>
                  <a:pt x="3770" y="44982"/>
                </a:cubicBezTo>
                <a:cubicBezTo>
                  <a:pt x="3819" y="44982"/>
                  <a:pt x="3870" y="44996"/>
                  <a:pt x="3922" y="45025"/>
                </a:cubicBezTo>
                <a:cubicBezTo>
                  <a:pt x="3982" y="45086"/>
                  <a:pt x="4013" y="45208"/>
                  <a:pt x="4074" y="45268"/>
                </a:cubicBezTo>
                <a:cubicBezTo>
                  <a:pt x="4104" y="45329"/>
                  <a:pt x="4165" y="45360"/>
                  <a:pt x="4226" y="45360"/>
                </a:cubicBezTo>
                <a:cubicBezTo>
                  <a:pt x="4256" y="45360"/>
                  <a:pt x="4317" y="45268"/>
                  <a:pt x="4317" y="45238"/>
                </a:cubicBezTo>
                <a:cubicBezTo>
                  <a:pt x="4317" y="45056"/>
                  <a:pt x="4286" y="44873"/>
                  <a:pt x="4286" y="44691"/>
                </a:cubicBezTo>
                <a:lnTo>
                  <a:pt x="4286" y="44691"/>
                </a:lnTo>
                <a:cubicBezTo>
                  <a:pt x="4438" y="44721"/>
                  <a:pt x="4621" y="44782"/>
                  <a:pt x="4803" y="44812"/>
                </a:cubicBezTo>
                <a:cubicBezTo>
                  <a:pt x="4894" y="44812"/>
                  <a:pt x="5016" y="44752"/>
                  <a:pt x="5137" y="44721"/>
                </a:cubicBezTo>
                <a:cubicBezTo>
                  <a:pt x="5411" y="44691"/>
                  <a:pt x="5411" y="44630"/>
                  <a:pt x="5289" y="44387"/>
                </a:cubicBezTo>
                <a:cubicBezTo>
                  <a:pt x="5268" y="44324"/>
                  <a:pt x="5276" y="44087"/>
                  <a:pt x="5384" y="44087"/>
                </a:cubicBezTo>
                <a:cubicBezTo>
                  <a:pt x="5432" y="44087"/>
                  <a:pt x="5500" y="44134"/>
                  <a:pt x="5593" y="44265"/>
                </a:cubicBezTo>
                <a:cubicBezTo>
                  <a:pt x="5609" y="44281"/>
                  <a:pt x="5654" y="44288"/>
                  <a:pt x="5707" y="44288"/>
                </a:cubicBezTo>
                <a:cubicBezTo>
                  <a:pt x="5761" y="44288"/>
                  <a:pt x="5821" y="44281"/>
                  <a:pt x="5867" y="44265"/>
                </a:cubicBezTo>
                <a:cubicBezTo>
                  <a:pt x="6475" y="43992"/>
                  <a:pt x="7144" y="43749"/>
                  <a:pt x="7751" y="43445"/>
                </a:cubicBezTo>
                <a:cubicBezTo>
                  <a:pt x="8086" y="43293"/>
                  <a:pt x="8359" y="42958"/>
                  <a:pt x="8694" y="42776"/>
                </a:cubicBezTo>
                <a:cubicBezTo>
                  <a:pt x="10214" y="42016"/>
                  <a:pt x="11521" y="40861"/>
                  <a:pt x="12919" y="39919"/>
                </a:cubicBezTo>
                <a:cubicBezTo>
                  <a:pt x="13679" y="39432"/>
                  <a:pt x="14408" y="38946"/>
                  <a:pt x="15046" y="38338"/>
                </a:cubicBezTo>
                <a:cubicBezTo>
                  <a:pt x="15685" y="37730"/>
                  <a:pt x="16445" y="37274"/>
                  <a:pt x="17113" y="36727"/>
                </a:cubicBezTo>
                <a:cubicBezTo>
                  <a:pt x="17326" y="36514"/>
                  <a:pt x="17539" y="36302"/>
                  <a:pt x="17752" y="36119"/>
                </a:cubicBezTo>
                <a:cubicBezTo>
                  <a:pt x="17995" y="35907"/>
                  <a:pt x="18208" y="35663"/>
                  <a:pt x="18451" y="35481"/>
                </a:cubicBezTo>
                <a:cubicBezTo>
                  <a:pt x="18619" y="35355"/>
                  <a:pt x="18742" y="35294"/>
                  <a:pt x="18858" y="35294"/>
                </a:cubicBezTo>
                <a:cubicBezTo>
                  <a:pt x="18994" y="35294"/>
                  <a:pt x="19122" y="35378"/>
                  <a:pt x="19302" y="35542"/>
                </a:cubicBezTo>
                <a:cubicBezTo>
                  <a:pt x="19484" y="35724"/>
                  <a:pt x="19636" y="35998"/>
                  <a:pt x="19819" y="36150"/>
                </a:cubicBezTo>
                <a:cubicBezTo>
                  <a:pt x="20062" y="36332"/>
                  <a:pt x="20244" y="36514"/>
                  <a:pt x="20123" y="36849"/>
                </a:cubicBezTo>
                <a:cubicBezTo>
                  <a:pt x="20092" y="36879"/>
                  <a:pt x="20183" y="36940"/>
                  <a:pt x="20214" y="37001"/>
                </a:cubicBezTo>
                <a:cubicBezTo>
                  <a:pt x="20285" y="36871"/>
                  <a:pt x="20360" y="36828"/>
                  <a:pt x="20437" y="36828"/>
                </a:cubicBezTo>
                <a:cubicBezTo>
                  <a:pt x="20557" y="36828"/>
                  <a:pt x="20680" y="36933"/>
                  <a:pt x="20791" y="36970"/>
                </a:cubicBezTo>
                <a:cubicBezTo>
                  <a:pt x="21399" y="37244"/>
                  <a:pt x="22037" y="37548"/>
                  <a:pt x="22645" y="37852"/>
                </a:cubicBezTo>
                <a:cubicBezTo>
                  <a:pt x="22767" y="37913"/>
                  <a:pt x="22919" y="38004"/>
                  <a:pt x="23010" y="38095"/>
                </a:cubicBezTo>
                <a:cubicBezTo>
                  <a:pt x="23132" y="38338"/>
                  <a:pt x="23344" y="38338"/>
                  <a:pt x="23557" y="38338"/>
                </a:cubicBezTo>
                <a:cubicBezTo>
                  <a:pt x="24074" y="38369"/>
                  <a:pt x="24256" y="38490"/>
                  <a:pt x="24591" y="38916"/>
                </a:cubicBezTo>
                <a:cubicBezTo>
                  <a:pt x="24651" y="38946"/>
                  <a:pt x="24712" y="39007"/>
                  <a:pt x="24773" y="39007"/>
                </a:cubicBezTo>
                <a:cubicBezTo>
                  <a:pt x="25229" y="39007"/>
                  <a:pt x="25685" y="38977"/>
                  <a:pt x="26141" y="38977"/>
                </a:cubicBezTo>
                <a:cubicBezTo>
                  <a:pt x="26323" y="39007"/>
                  <a:pt x="26475" y="39098"/>
                  <a:pt x="26658" y="39159"/>
                </a:cubicBezTo>
                <a:cubicBezTo>
                  <a:pt x="26627" y="39220"/>
                  <a:pt x="26566" y="39311"/>
                  <a:pt x="26536" y="39372"/>
                </a:cubicBezTo>
                <a:cubicBezTo>
                  <a:pt x="26627" y="39432"/>
                  <a:pt x="26749" y="39463"/>
                  <a:pt x="26870" y="39493"/>
                </a:cubicBezTo>
                <a:cubicBezTo>
                  <a:pt x="27509" y="39645"/>
                  <a:pt x="27873" y="39980"/>
                  <a:pt x="28269" y="40709"/>
                </a:cubicBezTo>
                <a:cubicBezTo>
                  <a:pt x="28299" y="40770"/>
                  <a:pt x="28390" y="40831"/>
                  <a:pt x="28421" y="40831"/>
                </a:cubicBezTo>
                <a:cubicBezTo>
                  <a:pt x="28515" y="40804"/>
                  <a:pt x="28605" y="40792"/>
                  <a:pt x="28692" y="40792"/>
                </a:cubicBezTo>
                <a:cubicBezTo>
                  <a:pt x="28995" y="40792"/>
                  <a:pt x="29255" y="40939"/>
                  <a:pt x="29515" y="41104"/>
                </a:cubicBezTo>
                <a:cubicBezTo>
                  <a:pt x="29541" y="41120"/>
                  <a:pt x="29575" y="41125"/>
                  <a:pt x="29612" y="41125"/>
                </a:cubicBezTo>
                <a:cubicBezTo>
                  <a:pt x="29675" y="41125"/>
                  <a:pt x="29748" y="41111"/>
                  <a:pt x="29806" y="41111"/>
                </a:cubicBezTo>
                <a:cubicBezTo>
                  <a:pt x="29917" y="41111"/>
                  <a:pt x="29980" y="41159"/>
                  <a:pt x="29849" y="41439"/>
                </a:cubicBezTo>
                <a:cubicBezTo>
                  <a:pt x="29928" y="41465"/>
                  <a:pt x="30006" y="41536"/>
                  <a:pt x="30065" y="41536"/>
                </a:cubicBezTo>
                <a:cubicBezTo>
                  <a:pt x="30075" y="41536"/>
                  <a:pt x="30084" y="41534"/>
                  <a:pt x="30092" y="41530"/>
                </a:cubicBezTo>
                <a:cubicBezTo>
                  <a:pt x="30244" y="41499"/>
                  <a:pt x="30396" y="41378"/>
                  <a:pt x="30548" y="41347"/>
                </a:cubicBezTo>
                <a:cubicBezTo>
                  <a:pt x="30552" y="41346"/>
                  <a:pt x="30555" y="41345"/>
                  <a:pt x="30559" y="41345"/>
                </a:cubicBezTo>
                <a:cubicBezTo>
                  <a:pt x="30616" y="41345"/>
                  <a:pt x="30675" y="41565"/>
                  <a:pt x="30761" y="41651"/>
                </a:cubicBezTo>
                <a:cubicBezTo>
                  <a:pt x="30761" y="41682"/>
                  <a:pt x="30791" y="41682"/>
                  <a:pt x="30822" y="41682"/>
                </a:cubicBezTo>
                <a:cubicBezTo>
                  <a:pt x="30959" y="41665"/>
                  <a:pt x="31098" y="41659"/>
                  <a:pt x="31238" y="41659"/>
                </a:cubicBezTo>
                <a:cubicBezTo>
                  <a:pt x="31472" y="41659"/>
                  <a:pt x="31710" y="41674"/>
                  <a:pt x="31950" y="41674"/>
                </a:cubicBezTo>
                <a:cubicBezTo>
                  <a:pt x="32334" y="41674"/>
                  <a:pt x="32722" y="41636"/>
                  <a:pt x="33102" y="41439"/>
                </a:cubicBezTo>
                <a:cubicBezTo>
                  <a:pt x="32950" y="41347"/>
                  <a:pt x="32828" y="41317"/>
                  <a:pt x="32706" y="41256"/>
                </a:cubicBezTo>
                <a:cubicBezTo>
                  <a:pt x="32372" y="41074"/>
                  <a:pt x="32402" y="41043"/>
                  <a:pt x="32706" y="40831"/>
                </a:cubicBezTo>
                <a:cubicBezTo>
                  <a:pt x="33132" y="40496"/>
                  <a:pt x="33679" y="40253"/>
                  <a:pt x="33588" y="39493"/>
                </a:cubicBezTo>
                <a:cubicBezTo>
                  <a:pt x="33567" y="39281"/>
                  <a:pt x="33739" y="39127"/>
                  <a:pt x="33927" y="39127"/>
                </a:cubicBezTo>
                <a:cubicBezTo>
                  <a:pt x="34008" y="39127"/>
                  <a:pt x="34092" y="39156"/>
                  <a:pt x="34165" y="39220"/>
                </a:cubicBezTo>
                <a:cubicBezTo>
                  <a:pt x="34317" y="39326"/>
                  <a:pt x="34439" y="39402"/>
                  <a:pt x="34549" y="39402"/>
                </a:cubicBezTo>
                <a:cubicBezTo>
                  <a:pt x="34659" y="39402"/>
                  <a:pt x="34758" y="39326"/>
                  <a:pt x="34864" y="39128"/>
                </a:cubicBezTo>
                <a:cubicBezTo>
                  <a:pt x="34875" y="39118"/>
                  <a:pt x="34902" y="39115"/>
                  <a:pt x="34938" y="39115"/>
                </a:cubicBezTo>
                <a:cubicBezTo>
                  <a:pt x="35010" y="39115"/>
                  <a:pt x="35118" y="39128"/>
                  <a:pt x="35199" y="39128"/>
                </a:cubicBezTo>
                <a:cubicBezTo>
                  <a:pt x="35533" y="39098"/>
                  <a:pt x="35837" y="39098"/>
                  <a:pt x="36141" y="39007"/>
                </a:cubicBezTo>
                <a:cubicBezTo>
                  <a:pt x="36272" y="38963"/>
                  <a:pt x="36388" y="38927"/>
                  <a:pt x="36501" y="38927"/>
                </a:cubicBezTo>
                <a:cubicBezTo>
                  <a:pt x="36624" y="38927"/>
                  <a:pt x="36743" y="38971"/>
                  <a:pt x="36871" y="39098"/>
                </a:cubicBezTo>
                <a:cubicBezTo>
                  <a:pt x="36916" y="39144"/>
                  <a:pt x="36992" y="39159"/>
                  <a:pt x="37080" y="39159"/>
                </a:cubicBezTo>
                <a:cubicBezTo>
                  <a:pt x="37167" y="39159"/>
                  <a:pt x="37266" y="39144"/>
                  <a:pt x="37357" y="39128"/>
                </a:cubicBezTo>
                <a:cubicBezTo>
                  <a:pt x="37418" y="39128"/>
                  <a:pt x="37448" y="39007"/>
                  <a:pt x="37509" y="38946"/>
                </a:cubicBezTo>
                <a:cubicBezTo>
                  <a:pt x="37448" y="38916"/>
                  <a:pt x="37387" y="38855"/>
                  <a:pt x="37327" y="38855"/>
                </a:cubicBezTo>
                <a:cubicBezTo>
                  <a:pt x="37053" y="38855"/>
                  <a:pt x="36962" y="38764"/>
                  <a:pt x="37144" y="38490"/>
                </a:cubicBezTo>
                <a:cubicBezTo>
                  <a:pt x="37320" y="38239"/>
                  <a:pt x="37516" y="38071"/>
                  <a:pt x="37801" y="38071"/>
                </a:cubicBezTo>
                <a:cubicBezTo>
                  <a:pt x="37861" y="38071"/>
                  <a:pt x="37926" y="38079"/>
                  <a:pt x="37995" y="38095"/>
                </a:cubicBezTo>
                <a:cubicBezTo>
                  <a:pt x="38047" y="38107"/>
                  <a:pt x="38101" y="38112"/>
                  <a:pt x="38155" y="38112"/>
                </a:cubicBezTo>
                <a:cubicBezTo>
                  <a:pt x="38384" y="38112"/>
                  <a:pt x="38625" y="38023"/>
                  <a:pt x="38846" y="37973"/>
                </a:cubicBezTo>
                <a:cubicBezTo>
                  <a:pt x="39029" y="37943"/>
                  <a:pt x="39302" y="37943"/>
                  <a:pt x="39241" y="37639"/>
                </a:cubicBezTo>
                <a:cubicBezTo>
                  <a:pt x="39181" y="37457"/>
                  <a:pt x="39029" y="37244"/>
                  <a:pt x="38877" y="37122"/>
                </a:cubicBezTo>
                <a:cubicBezTo>
                  <a:pt x="38755" y="37031"/>
                  <a:pt x="38542" y="37062"/>
                  <a:pt x="38390" y="37001"/>
                </a:cubicBezTo>
                <a:cubicBezTo>
                  <a:pt x="38330" y="36970"/>
                  <a:pt x="38299" y="36849"/>
                  <a:pt x="38269" y="36758"/>
                </a:cubicBezTo>
                <a:cubicBezTo>
                  <a:pt x="38360" y="36758"/>
                  <a:pt x="38451" y="36788"/>
                  <a:pt x="38542" y="36788"/>
                </a:cubicBezTo>
                <a:lnTo>
                  <a:pt x="38573" y="36758"/>
                </a:lnTo>
                <a:cubicBezTo>
                  <a:pt x="38603" y="36454"/>
                  <a:pt x="38634" y="36150"/>
                  <a:pt x="39059" y="36150"/>
                </a:cubicBezTo>
                <a:cubicBezTo>
                  <a:pt x="39059" y="36150"/>
                  <a:pt x="39059" y="36028"/>
                  <a:pt x="39089" y="35937"/>
                </a:cubicBezTo>
                <a:cubicBezTo>
                  <a:pt x="38755" y="35907"/>
                  <a:pt x="38694" y="35603"/>
                  <a:pt x="38573" y="35359"/>
                </a:cubicBezTo>
                <a:cubicBezTo>
                  <a:pt x="38330" y="34934"/>
                  <a:pt x="37965" y="34630"/>
                  <a:pt x="37509" y="34508"/>
                </a:cubicBezTo>
                <a:cubicBezTo>
                  <a:pt x="36871" y="34356"/>
                  <a:pt x="36323" y="34052"/>
                  <a:pt x="35807" y="33688"/>
                </a:cubicBezTo>
                <a:cubicBezTo>
                  <a:pt x="34956" y="33110"/>
                  <a:pt x="34074" y="32593"/>
                  <a:pt x="33193" y="32016"/>
                </a:cubicBezTo>
                <a:cubicBezTo>
                  <a:pt x="33405" y="31864"/>
                  <a:pt x="33618" y="31651"/>
                  <a:pt x="33861" y="31499"/>
                </a:cubicBezTo>
                <a:cubicBezTo>
                  <a:pt x="34469" y="31074"/>
                  <a:pt x="34226" y="30587"/>
                  <a:pt x="33831" y="30253"/>
                </a:cubicBezTo>
                <a:cubicBezTo>
                  <a:pt x="33644" y="30119"/>
                  <a:pt x="33386" y="29938"/>
                  <a:pt x="33140" y="29938"/>
                </a:cubicBezTo>
                <a:cubicBezTo>
                  <a:pt x="33107" y="29938"/>
                  <a:pt x="33074" y="29942"/>
                  <a:pt x="33041" y="29949"/>
                </a:cubicBezTo>
                <a:cubicBezTo>
                  <a:pt x="32976" y="29957"/>
                  <a:pt x="32913" y="29961"/>
                  <a:pt x="32852" y="29961"/>
                </a:cubicBezTo>
                <a:cubicBezTo>
                  <a:pt x="32252" y="29961"/>
                  <a:pt x="31810" y="29575"/>
                  <a:pt x="31369" y="29189"/>
                </a:cubicBezTo>
                <a:cubicBezTo>
                  <a:pt x="31187" y="29007"/>
                  <a:pt x="31035" y="28824"/>
                  <a:pt x="30791" y="28733"/>
                </a:cubicBezTo>
                <a:cubicBezTo>
                  <a:pt x="30396" y="28551"/>
                  <a:pt x="30184" y="28186"/>
                  <a:pt x="30032" y="27791"/>
                </a:cubicBezTo>
                <a:cubicBezTo>
                  <a:pt x="29302" y="27609"/>
                  <a:pt x="28542" y="27457"/>
                  <a:pt x="27782" y="27244"/>
                </a:cubicBezTo>
                <a:cubicBezTo>
                  <a:pt x="27509" y="27153"/>
                  <a:pt x="27509" y="26970"/>
                  <a:pt x="27721" y="26818"/>
                </a:cubicBezTo>
                <a:cubicBezTo>
                  <a:pt x="28573" y="26150"/>
                  <a:pt x="29150" y="25207"/>
                  <a:pt x="29880" y="24447"/>
                </a:cubicBezTo>
                <a:cubicBezTo>
                  <a:pt x="30548" y="23718"/>
                  <a:pt x="31126" y="22928"/>
                  <a:pt x="31825" y="22198"/>
                </a:cubicBezTo>
                <a:cubicBezTo>
                  <a:pt x="32494" y="21438"/>
                  <a:pt x="33253" y="20739"/>
                  <a:pt x="33983" y="20040"/>
                </a:cubicBezTo>
                <a:cubicBezTo>
                  <a:pt x="34409" y="19584"/>
                  <a:pt x="34834" y="19128"/>
                  <a:pt x="35260" y="18672"/>
                </a:cubicBezTo>
                <a:cubicBezTo>
                  <a:pt x="35594" y="18338"/>
                  <a:pt x="35928" y="18034"/>
                  <a:pt x="36263" y="17700"/>
                </a:cubicBezTo>
                <a:cubicBezTo>
                  <a:pt x="36749" y="17183"/>
                  <a:pt x="37205" y="16666"/>
                  <a:pt x="37691" y="16180"/>
                </a:cubicBezTo>
                <a:cubicBezTo>
                  <a:pt x="38330" y="15602"/>
                  <a:pt x="38998" y="15055"/>
                  <a:pt x="39637" y="14478"/>
                </a:cubicBezTo>
                <a:cubicBezTo>
                  <a:pt x="40396" y="13809"/>
                  <a:pt x="41126" y="13110"/>
                  <a:pt x="41855" y="12380"/>
                </a:cubicBezTo>
                <a:cubicBezTo>
                  <a:pt x="42342" y="11894"/>
                  <a:pt x="42798" y="11377"/>
                  <a:pt x="43223" y="10800"/>
                </a:cubicBezTo>
                <a:cubicBezTo>
                  <a:pt x="43527" y="10374"/>
                  <a:pt x="43710" y="9888"/>
                  <a:pt x="43436" y="9341"/>
                </a:cubicBezTo>
                <a:cubicBezTo>
                  <a:pt x="43406" y="9250"/>
                  <a:pt x="43406" y="9067"/>
                  <a:pt x="43466" y="9006"/>
                </a:cubicBezTo>
                <a:cubicBezTo>
                  <a:pt x="43922" y="8551"/>
                  <a:pt x="43953" y="8520"/>
                  <a:pt x="43710" y="8034"/>
                </a:cubicBezTo>
                <a:cubicBezTo>
                  <a:pt x="43527" y="7639"/>
                  <a:pt x="43284" y="7244"/>
                  <a:pt x="43071" y="6848"/>
                </a:cubicBezTo>
                <a:cubicBezTo>
                  <a:pt x="42433" y="5693"/>
                  <a:pt x="41308" y="5207"/>
                  <a:pt x="40153" y="4873"/>
                </a:cubicBezTo>
                <a:cubicBezTo>
                  <a:pt x="39758" y="4751"/>
                  <a:pt x="39545" y="4660"/>
                  <a:pt x="39515" y="4234"/>
                </a:cubicBezTo>
                <a:cubicBezTo>
                  <a:pt x="39485" y="4113"/>
                  <a:pt x="39454" y="3961"/>
                  <a:pt x="39393" y="3870"/>
                </a:cubicBezTo>
                <a:cubicBezTo>
                  <a:pt x="39150" y="3535"/>
                  <a:pt x="39211" y="3262"/>
                  <a:pt x="39454" y="2927"/>
                </a:cubicBezTo>
                <a:cubicBezTo>
                  <a:pt x="39697" y="2593"/>
                  <a:pt x="39910" y="2167"/>
                  <a:pt x="39697" y="1772"/>
                </a:cubicBezTo>
                <a:cubicBezTo>
                  <a:pt x="39424" y="1347"/>
                  <a:pt x="39120" y="860"/>
                  <a:pt x="38694" y="587"/>
                </a:cubicBezTo>
                <a:cubicBezTo>
                  <a:pt x="38050" y="181"/>
                  <a:pt x="37349" y="0"/>
                  <a:pt x="3659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79155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list">
  <p:cSld name="Title and list">
    <p:bg>
      <p:bgPr>
        <a:solidFill>
          <a:schemeClr val="dk2"/>
        </a:solidFill>
        <a:effectLst/>
      </p:bgPr>
    </p:bg>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5185397" y="1302767"/>
            <a:ext cx="5938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00" name="Google Shape;100;p16"/>
          <p:cNvGrpSpPr/>
          <p:nvPr/>
        </p:nvGrpSpPr>
        <p:grpSpPr>
          <a:xfrm flipH="1">
            <a:off x="8886242" y="5233936"/>
            <a:ext cx="4482599" cy="1849857"/>
            <a:chOff x="2840975" y="1919750"/>
            <a:chExt cx="592675" cy="252125"/>
          </a:xfrm>
        </p:grpSpPr>
        <p:sp>
          <p:nvSpPr>
            <p:cNvPr id="101" name="Google Shape;101;p16"/>
            <p:cNvSpPr/>
            <p:nvPr/>
          </p:nvSpPr>
          <p:spPr>
            <a:xfrm>
              <a:off x="3206600" y="1919750"/>
              <a:ext cx="227050" cy="147875"/>
            </a:xfrm>
            <a:custGeom>
              <a:avLst/>
              <a:gdLst/>
              <a:ahLst/>
              <a:cxnLst/>
              <a:rect l="l" t="t" r="r" b="b"/>
              <a:pathLst>
                <a:path w="9082" h="5915" extrusionOk="0">
                  <a:moveTo>
                    <a:pt x="900" y="360"/>
                  </a:moveTo>
                  <a:cubicBezTo>
                    <a:pt x="2093" y="1009"/>
                    <a:pt x="3327" y="1574"/>
                    <a:pt x="4583" y="2097"/>
                  </a:cubicBezTo>
                  <a:cubicBezTo>
                    <a:pt x="5524" y="2494"/>
                    <a:pt x="6508" y="2829"/>
                    <a:pt x="7470" y="3164"/>
                  </a:cubicBezTo>
                  <a:cubicBezTo>
                    <a:pt x="5273" y="2892"/>
                    <a:pt x="3097" y="2641"/>
                    <a:pt x="900" y="2473"/>
                  </a:cubicBezTo>
                  <a:cubicBezTo>
                    <a:pt x="879" y="1783"/>
                    <a:pt x="879" y="1072"/>
                    <a:pt x="900" y="360"/>
                  </a:cubicBezTo>
                  <a:close/>
                  <a:moveTo>
                    <a:pt x="984" y="2724"/>
                  </a:moveTo>
                  <a:lnTo>
                    <a:pt x="984" y="2724"/>
                  </a:lnTo>
                  <a:cubicBezTo>
                    <a:pt x="2909" y="3017"/>
                    <a:pt x="4855" y="3248"/>
                    <a:pt x="6780" y="3457"/>
                  </a:cubicBezTo>
                  <a:cubicBezTo>
                    <a:pt x="6477" y="3465"/>
                    <a:pt x="6177" y="3471"/>
                    <a:pt x="5876" y="3471"/>
                  </a:cubicBezTo>
                  <a:cubicBezTo>
                    <a:pt x="5451" y="3471"/>
                    <a:pt x="5024" y="3460"/>
                    <a:pt x="4583" y="3436"/>
                  </a:cubicBezTo>
                  <a:cubicBezTo>
                    <a:pt x="3660" y="3400"/>
                    <a:pt x="2662" y="3229"/>
                    <a:pt x="1703" y="3229"/>
                  </a:cubicBezTo>
                  <a:cubicBezTo>
                    <a:pt x="1532" y="3229"/>
                    <a:pt x="1362" y="3235"/>
                    <a:pt x="1193" y="3248"/>
                  </a:cubicBezTo>
                  <a:cubicBezTo>
                    <a:pt x="1151" y="3143"/>
                    <a:pt x="1110" y="3059"/>
                    <a:pt x="1068" y="2955"/>
                  </a:cubicBezTo>
                  <a:cubicBezTo>
                    <a:pt x="1047" y="2892"/>
                    <a:pt x="1005" y="2808"/>
                    <a:pt x="984" y="2724"/>
                  </a:cubicBezTo>
                  <a:close/>
                  <a:moveTo>
                    <a:pt x="942" y="3415"/>
                  </a:moveTo>
                  <a:cubicBezTo>
                    <a:pt x="963" y="3415"/>
                    <a:pt x="984" y="3415"/>
                    <a:pt x="1026" y="3436"/>
                  </a:cubicBezTo>
                  <a:cubicBezTo>
                    <a:pt x="1026" y="3436"/>
                    <a:pt x="1047" y="3457"/>
                    <a:pt x="1047" y="3478"/>
                  </a:cubicBezTo>
                  <a:cubicBezTo>
                    <a:pt x="1068" y="3509"/>
                    <a:pt x="1104" y="3525"/>
                    <a:pt x="1138" y="3525"/>
                  </a:cubicBezTo>
                  <a:cubicBezTo>
                    <a:pt x="1172" y="3525"/>
                    <a:pt x="1204" y="3509"/>
                    <a:pt x="1214" y="3478"/>
                  </a:cubicBezTo>
                  <a:cubicBezTo>
                    <a:pt x="2281" y="3729"/>
                    <a:pt x="3516" y="3687"/>
                    <a:pt x="4583" y="3750"/>
                  </a:cubicBezTo>
                  <a:cubicBezTo>
                    <a:pt x="5180" y="3773"/>
                    <a:pt x="5777" y="3789"/>
                    <a:pt x="6370" y="3789"/>
                  </a:cubicBezTo>
                  <a:cubicBezTo>
                    <a:pt x="6858" y="3789"/>
                    <a:pt x="7344" y="3778"/>
                    <a:pt x="7826" y="3750"/>
                  </a:cubicBezTo>
                  <a:lnTo>
                    <a:pt x="7826" y="3750"/>
                  </a:lnTo>
                  <a:cubicBezTo>
                    <a:pt x="6382" y="4064"/>
                    <a:pt x="4960" y="4461"/>
                    <a:pt x="3537" y="4817"/>
                  </a:cubicBezTo>
                  <a:cubicBezTo>
                    <a:pt x="2679" y="5026"/>
                    <a:pt x="1821" y="5235"/>
                    <a:pt x="963" y="5445"/>
                  </a:cubicBezTo>
                  <a:cubicBezTo>
                    <a:pt x="818" y="5478"/>
                    <a:pt x="732" y="5524"/>
                    <a:pt x="668" y="5524"/>
                  </a:cubicBezTo>
                  <a:cubicBezTo>
                    <a:pt x="612" y="5524"/>
                    <a:pt x="572" y="5489"/>
                    <a:pt x="524" y="5382"/>
                  </a:cubicBezTo>
                  <a:cubicBezTo>
                    <a:pt x="461" y="5173"/>
                    <a:pt x="607" y="4901"/>
                    <a:pt x="649" y="4691"/>
                  </a:cubicBezTo>
                  <a:cubicBezTo>
                    <a:pt x="754" y="4273"/>
                    <a:pt x="838" y="3833"/>
                    <a:pt x="942" y="3415"/>
                  </a:cubicBezTo>
                  <a:close/>
                  <a:moveTo>
                    <a:pt x="762" y="0"/>
                  </a:moveTo>
                  <a:cubicBezTo>
                    <a:pt x="694" y="0"/>
                    <a:pt x="628" y="54"/>
                    <a:pt x="628" y="130"/>
                  </a:cubicBezTo>
                  <a:cubicBezTo>
                    <a:pt x="607" y="946"/>
                    <a:pt x="607" y="1762"/>
                    <a:pt x="649" y="2578"/>
                  </a:cubicBezTo>
                  <a:cubicBezTo>
                    <a:pt x="649" y="2599"/>
                    <a:pt x="649" y="2599"/>
                    <a:pt x="649" y="2620"/>
                  </a:cubicBezTo>
                  <a:cubicBezTo>
                    <a:pt x="649" y="2641"/>
                    <a:pt x="649" y="2662"/>
                    <a:pt x="649" y="2683"/>
                  </a:cubicBezTo>
                  <a:cubicBezTo>
                    <a:pt x="649" y="2770"/>
                    <a:pt x="722" y="2813"/>
                    <a:pt x="782" y="2813"/>
                  </a:cubicBezTo>
                  <a:cubicBezTo>
                    <a:pt x="795" y="2813"/>
                    <a:pt x="806" y="2812"/>
                    <a:pt x="817" y="2808"/>
                  </a:cubicBezTo>
                  <a:cubicBezTo>
                    <a:pt x="838" y="2892"/>
                    <a:pt x="858" y="2976"/>
                    <a:pt x="879" y="3038"/>
                  </a:cubicBezTo>
                  <a:cubicBezTo>
                    <a:pt x="900" y="3122"/>
                    <a:pt x="921" y="3206"/>
                    <a:pt x="942" y="3269"/>
                  </a:cubicBezTo>
                  <a:cubicBezTo>
                    <a:pt x="900" y="3289"/>
                    <a:pt x="858" y="3289"/>
                    <a:pt x="796" y="3289"/>
                  </a:cubicBezTo>
                  <a:cubicBezTo>
                    <a:pt x="775" y="3289"/>
                    <a:pt x="775" y="3352"/>
                    <a:pt x="796" y="3373"/>
                  </a:cubicBezTo>
                  <a:lnTo>
                    <a:pt x="838" y="3373"/>
                  </a:lnTo>
                  <a:cubicBezTo>
                    <a:pt x="607" y="3813"/>
                    <a:pt x="419" y="4252"/>
                    <a:pt x="294" y="4733"/>
                  </a:cubicBezTo>
                  <a:cubicBezTo>
                    <a:pt x="231" y="4963"/>
                    <a:pt x="1" y="5445"/>
                    <a:pt x="126" y="5675"/>
                  </a:cubicBezTo>
                  <a:cubicBezTo>
                    <a:pt x="219" y="5852"/>
                    <a:pt x="391" y="5914"/>
                    <a:pt x="594" y="5914"/>
                  </a:cubicBezTo>
                  <a:cubicBezTo>
                    <a:pt x="989" y="5914"/>
                    <a:pt x="1503" y="5681"/>
                    <a:pt x="1779" y="5612"/>
                  </a:cubicBezTo>
                  <a:cubicBezTo>
                    <a:pt x="4143" y="5026"/>
                    <a:pt x="6571" y="4545"/>
                    <a:pt x="8914" y="3833"/>
                  </a:cubicBezTo>
                  <a:cubicBezTo>
                    <a:pt x="9019" y="3813"/>
                    <a:pt x="9040" y="3708"/>
                    <a:pt x="8998" y="3624"/>
                  </a:cubicBezTo>
                  <a:cubicBezTo>
                    <a:pt x="9081" y="3541"/>
                    <a:pt x="9061" y="3373"/>
                    <a:pt x="8935" y="3352"/>
                  </a:cubicBezTo>
                  <a:cubicBezTo>
                    <a:pt x="6131" y="2662"/>
                    <a:pt x="3432" y="1260"/>
                    <a:pt x="838" y="25"/>
                  </a:cubicBezTo>
                  <a:cubicBezTo>
                    <a:pt x="815" y="8"/>
                    <a:pt x="788" y="0"/>
                    <a:pt x="762" y="0"/>
                  </a:cubicBezTo>
                  <a:close/>
                </a:path>
              </a:pathLst>
            </a:custGeom>
            <a:solidFill>
              <a:srgbClr val="0000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6"/>
            <p:cNvSpPr/>
            <p:nvPr/>
          </p:nvSpPr>
          <p:spPr>
            <a:xfrm>
              <a:off x="2840975" y="1959875"/>
              <a:ext cx="355875" cy="212000"/>
            </a:xfrm>
            <a:custGeom>
              <a:avLst/>
              <a:gdLst/>
              <a:ahLst/>
              <a:cxnLst/>
              <a:rect l="l" t="t" r="r" b="b"/>
              <a:pathLst>
                <a:path w="14235" h="8480" extrusionOk="0">
                  <a:moveTo>
                    <a:pt x="7825" y="1454"/>
                  </a:moveTo>
                  <a:cubicBezTo>
                    <a:pt x="7993" y="1496"/>
                    <a:pt x="8160" y="1496"/>
                    <a:pt x="8307" y="1559"/>
                  </a:cubicBezTo>
                  <a:cubicBezTo>
                    <a:pt x="8516" y="1643"/>
                    <a:pt x="8662" y="1768"/>
                    <a:pt x="8788" y="1915"/>
                  </a:cubicBezTo>
                  <a:cubicBezTo>
                    <a:pt x="9018" y="2500"/>
                    <a:pt x="8830" y="3170"/>
                    <a:pt x="8160" y="3316"/>
                  </a:cubicBezTo>
                  <a:cubicBezTo>
                    <a:pt x="8092" y="3333"/>
                    <a:pt x="8029" y="3340"/>
                    <a:pt x="7970" y="3340"/>
                  </a:cubicBezTo>
                  <a:cubicBezTo>
                    <a:pt x="7336" y="3340"/>
                    <a:pt x="7200" y="2475"/>
                    <a:pt x="7449" y="1977"/>
                  </a:cubicBezTo>
                  <a:cubicBezTo>
                    <a:pt x="7553" y="1768"/>
                    <a:pt x="7679" y="1601"/>
                    <a:pt x="7825" y="1454"/>
                  </a:cubicBezTo>
                  <a:close/>
                  <a:moveTo>
                    <a:pt x="3913" y="4112"/>
                  </a:moveTo>
                  <a:cubicBezTo>
                    <a:pt x="4289" y="4237"/>
                    <a:pt x="4645" y="4195"/>
                    <a:pt x="5001" y="4405"/>
                  </a:cubicBezTo>
                  <a:cubicBezTo>
                    <a:pt x="5231" y="4530"/>
                    <a:pt x="5419" y="4697"/>
                    <a:pt x="5587" y="4886"/>
                  </a:cubicBezTo>
                  <a:cubicBezTo>
                    <a:pt x="5608" y="5346"/>
                    <a:pt x="5545" y="5827"/>
                    <a:pt x="5084" y="6078"/>
                  </a:cubicBezTo>
                  <a:cubicBezTo>
                    <a:pt x="4955" y="6156"/>
                    <a:pt x="4808" y="6191"/>
                    <a:pt x="4660" y="6191"/>
                  </a:cubicBezTo>
                  <a:cubicBezTo>
                    <a:pt x="4326" y="6191"/>
                    <a:pt x="3982" y="6012"/>
                    <a:pt x="3808" y="5723"/>
                  </a:cubicBezTo>
                  <a:cubicBezTo>
                    <a:pt x="3557" y="5262"/>
                    <a:pt x="3662" y="4656"/>
                    <a:pt x="3892" y="4112"/>
                  </a:cubicBezTo>
                  <a:close/>
                  <a:moveTo>
                    <a:pt x="10649" y="0"/>
                  </a:moveTo>
                  <a:cubicBezTo>
                    <a:pt x="10538" y="0"/>
                    <a:pt x="10426" y="4"/>
                    <a:pt x="10315" y="11"/>
                  </a:cubicBezTo>
                  <a:cubicBezTo>
                    <a:pt x="9395" y="73"/>
                    <a:pt x="8349" y="387"/>
                    <a:pt x="7637" y="1057"/>
                  </a:cubicBezTo>
                  <a:cubicBezTo>
                    <a:pt x="7492" y="1032"/>
                    <a:pt x="7346" y="1020"/>
                    <a:pt x="7201" y="1020"/>
                  </a:cubicBezTo>
                  <a:cubicBezTo>
                    <a:pt x="5649" y="1020"/>
                    <a:pt x="4131" y="2391"/>
                    <a:pt x="3557" y="3902"/>
                  </a:cubicBezTo>
                  <a:cubicBezTo>
                    <a:pt x="3462" y="3885"/>
                    <a:pt x="3367" y="3878"/>
                    <a:pt x="3275" y="3878"/>
                  </a:cubicBezTo>
                  <a:cubicBezTo>
                    <a:pt x="2331" y="3878"/>
                    <a:pt x="1538" y="4704"/>
                    <a:pt x="1004" y="5409"/>
                  </a:cubicBezTo>
                  <a:cubicBezTo>
                    <a:pt x="356" y="6288"/>
                    <a:pt x="0" y="7459"/>
                    <a:pt x="670" y="8401"/>
                  </a:cubicBezTo>
                  <a:cubicBezTo>
                    <a:pt x="704" y="8456"/>
                    <a:pt x="754" y="8479"/>
                    <a:pt x="802" y="8479"/>
                  </a:cubicBezTo>
                  <a:cubicBezTo>
                    <a:pt x="901" y="8479"/>
                    <a:pt x="991" y="8381"/>
                    <a:pt x="921" y="8254"/>
                  </a:cubicBezTo>
                  <a:cubicBezTo>
                    <a:pt x="167" y="6643"/>
                    <a:pt x="1758" y="4342"/>
                    <a:pt x="3473" y="4112"/>
                  </a:cubicBezTo>
                  <a:lnTo>
                    <a:pt x="3473" y="4112"/>
                  </a:lnTo>
                  <a:cubicBezTo>
                    <a:pt x="3348" y="4446"/>
                    <a:pt x="3285" y="4802"/>
                    <a:pt x="3285" y="5137"/>
                  </a:cubicBezTo>
                  <a:cubicBezTo>
                    <a:pt x="3285" y="5910"/>
                    <a:pt x="3875" y="6595"/>
                    <a:pt x="4658" y="6595"/>
                  </a:cubicBezTo>
                  <a:cubicBezTo>
                    <a:pt x="4722" y="6595"/>
                    <a:pt x="4788" y="6590"/>
                    <a:pt x="4854" y="6581"/>
                  </a:cubicBezTo>
                  <a:cubicBezTo>
                    <a:pt x="5482" y="6497"/>
                    <a:pt x="5942" y="5911"/>
                    <a:pt x="5921" y="5304"/>
                  </a:cubicBezTo>
                  <a:cubicBezTo>
                    <a:pt x="5942" y="5283"/>
                    <a:pt x="5963" y="5262"/>
                    <a:pt x="5942" y="5241"/>
                  </a:cubicBezTo>
                  <a:cubicBezTo>
                    <a:pt x="5942" y="5179"/>
                    <a:pt x="5921" y="5116"/>
                    <a:pt x="5900" y="5053"/>
                  </a:cubicBezTo>
                  <a:cubicBezTo>
                    <a:pt x="5880" y="4969"/>
                    <a:pt x="5859" y="4907"/>
                    <a:pt x="5838" y="4823"/>
                  </a:cubicBezTo>
                  <a:cubicBezTo>
                    <a:pt x="5817" y="4802"/>
                    <a:pt x="5817" y="4802"/>
                    <a:pt x="5796" y="4781"/>
                  </a:cubicBezTo>
                  <a:cubicBezTo>
                    <a:pt x="5649" y="4509"/>
                    <a:pt x="5461" y="4258"/>
                    <a:pt x="5189" y="4091"/>
                  </a:cubicBezTo>
                  <a:cubicBezTo>
                    <a:pt x="4945" y="3916"/>
                    <a:pt x="4570" y="3756"/>
                    <a:pt x="4234" y="3756"/>
                  </a:cubicBezTo>
                  <a:cubicBezTo>
                    <a:pt x="4167" y="3756"/>
                    <a:pt x="4101" y="3763"/>
                    <a:pt x="4038" y="3777"/>
                  </a:cubicBezTo>
                  <a:cubicBezTo>
                    <a:pt x="4101" y="3630"/>
                    <a:pt x="4185" y="3505"/>
                    <a:pt x="4248" y="3379"/>
                  </a:cubicBezTo>
                  <a:cubicBezTo>
                    <a:pt x="4959" y="2228"/>
                    <a:pt x="6110" y="1454"/>
                    <a:pt x="7449" y="1245"/>
                  </a:cubicBezTo>
                  <a:lnTo>
                    <a:pt x="7449" y="1245"/>
                  </a:lnTo>
                  <a:cubicBezTo>
                    <a:pt x="7302" y="1412"/>
                    <a:pt x="7198" y="1580"/>
                    <a:pt x="7093" y="1768"/>
                  </a:cubicBezTo>
                  <a:cubicBezTo>
                    <a:pt x="6678" y="2577"/>
                    <a:pt x="6921" y="3735"/>
                    <a:pt x="8006" y="3735"/>
                  </a:cubicBezTo>
                  <a:cubicBezTo>
                    <a:pt x="8015" y="3735"/>
                    <a:pt x="8025" y="3735"/>
                    <a:pt x="8035" y="3735"/>
                  </a:cubicBezTo>
                  <a:cubicBezTo>
                    <a:pt x="9102" y="3735"/>
                    <a:pt x="9395" y="2500"/>
                    <a:pt x="8997" y="1705"/>
                  </a:cubicBezTo>
                  <a:cubicBezTo>
                    <a:pt x="8966" y="1658"/>
                    <a:pt x="8934" y="1635"/>
                    <a:pt x="8894" y="1635"/>
                  </a:cubicBezTo>
                  <a:cubicBezTo>
                    <a:pt x="8881" y="1635"/>
                    <a:pt x="8866" y="1637"/>
                    <a:pt x="8851" y="1643"/>
                  </a:cubicBezTo>
                  <a:cubicBezTo>
                    <a:pt x="8767" y="1496"/>
                    <a:pt x="8662" y="1392"/>
                    <a:pt x="8537" y="1287"/>
                  </a:cubicBezTo>
                  <a:cubicBezTo>
                    <a:pt x="8453" y="1224"/>
                    <a:pt x="8328" y="1182"/>
                    <a:pt x="8202" y="1140"/>
                  </a:cubicBezTo>
                  <a:cubicBezTo>
                    <a:pt x="8579" y="868"/>
                    <a:pt x="9039" y="680"/>
                    <a:pt x="9478" y="575"/>
                  </a:cubicBezTo>
                  <a:cubicBezTo>
                    <a:pt x="9918" y="460"/>
                    <a:pt x="10358" y="405"/>
                    <a:pt x="10795" y="405"/>
                  </a:cubicBezTo>
                  <a:cubicBezTo>
                    <a:pt x="11939" y="405"/>
                    <a:pt x="13055" y="782"/>
                    <a:pt x="14040" y="1433"/>
                  </a:cubicBezTo>
                  <a:cubicBezTo>
                    <a:pt x="14057" y="1444"/>
                    <a:pt x="14075" y="1449"/>
                    <a:pt x="14092" y="1449"/>
                  </a:cubicBezTo>
                  <a:cubicBezTo>
                    <a:pt x="14174" y="1449"/>
                    <a:pt x="14235" y="1336"/>
                    <a:pt x="14165" y="1266"/>
                  </a:cubicBezTo>
                  <a:cubicBezTo>
                    <a:pt x="13203" y="439"/>
                    <a:pt x="11923" y="0"/>
                    <a:pt x="10649" y="0"/>
                  </a:cubicBezTo>
                  <a:close/>
                </a:path>
              </a:pathLst>
            </a:custGeom>
            <a:solidFill>
              <a:srgbClr val="0000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6"/>
          <p:cNvSpPr/>
          <p:nvPr/>
        </p:nvSpPr>
        <p:spPr>
          <a:xfrm rot="10799946" flipH="1">
            <a:off x="2816568" y="-925757"/>
            <a:ext cx="3044819" cy="1759600"/>
          </a:xfrm>
          <a:custGeom>
            <a:avLst/>
            <a:gdLst/>
            <a:ahLst/>
            <a:cxnLst/>
            <a:rect l="l" t="t" r="r" b="b"/>
            <a:pathLst>
              <a:path w="14235" h="8480" extrusionOk="0">
                <a:moveTo>
                  <a:pt x="7825" y="1454"/>
                </a:moveTo>
                <a:cubicBezTo>
                  <a:pt x="7993" y="1496"/>
                  <a:pt x="8160" y="1496"/>
                  <a:pt x="8307" y="1559"/>
                </a:cubicBezTo>
                <a:cubicBezTo>
                  <a:pt x="8516" y="1643"/>
                  <a:pt x="8662" y="1768"/>
                  <a:pt x="8788" y="1915"/>
                </a:cubicBezTo>
                <a:cubicBezTo>
                  <a:pt x="9018" y="2500"/>
                  <a:pt x="8830" y="3170"/>
                  <a:pt x="8160" y="3316"/>
                </a:cubicBezTo>
                <a:cubicBezTo>
                  <a:pt x="8092" y="3333"/>
                  <a:pt x="8029" y="3340"/>
                  <a:pt x="7970" y="3340"/>
                </a:cubicBezTo>
                <a:cubicBezTo>
                  <a:pt x="7336" y="3340"/>
                  <a:pt x="7200" y="2475"/>
                  <a:pt x="7449" y="1977"/>
                </a:cubicBezTo>
                <a:cubicBezTo>
                  <a:pt x="7553" y="1768"/>
                  <a:pt x="7679" y="1601"/>
                  <a:pt x="7825" y="1454"/>
                </a:cubicBezTo>
                <a:close/>
                <a:moveTo>
                  <a:pt x="3913" y="4112"/>
                </a:moveTo>
                <a:cubicBezTo>
                  <a:pt x="4289" y="4237"/>
                  <a:pt x="4645" y="4195"/>
                  <a:pt x="5001" y="4405"/>
                </a:cubicBezTo>
                <a:cubicBezTo>
                  <a:pt x="5231" y="4530"/>
                  <a:pt x="5419" y="4697"/>
                  <a:pt x="5587" y="4886"/>
                </a:cubicBezTo>
                <a:cubicBezTo>
                  <a:pt x="5608" y="5346"/>
                  <a:pt x="5545" y="5827"/>
                  <a:pt x="5084" y="6078"/>
                </a:cubicBezTo>
                <a:cubicBezTo>
                  <a:pt x="4955" y="6156"/>
                  <a:pt x="4808" y="6191"/>
                  <a:pt x="4660" y="6191"/>
                </a:cubicBezTo>
                <a:cubicBezTo>
                  <a:pt x="4326" y="6191"/>
                  <a:pt x="3982" y="6012"/>
                  <a:pt x="3808" y="5723"/>
                </a:cubicBezTo>
                <a:cubicBezTo>
                  <a:pt x="3557" y="5262"/>
                  <a:pt x="3662" y="4656"/>
                  <a:pt x="3892" y="4112"/>
                </a:cubicBezTo>
                <a:close/>
                <a:moveTo>
                  <a:pt x="10649" y="0"/>
                </a:moveTo>
                <a:cubicBezTo>
                  <a:pt x="10538" y="0"/>
                  <a:pt x="10426" y="4"/>
                  <a:pt x="10315" y="11"/>
                </a:cubicBezTo>
                <a:cubicBezTo>
                  <a:pt x="9395" y="73"/>
                  <a:pt x="8349" y="387"/>
                  <a:pt x="7637" y="1057"/>
                </a:cubicBezTo>
                <a:cubicBezTo>
                  <a:pt x="7492" y="1032"/>
                  <a:pt x="7346" y="1020"/>
                  <a:pt x="7201" y="1020"/>
                </a:cubicBezTo>
                <a:cubicBezTo>
                  <a:pt x="5649" y="1020"/>
                  <a:pt x="4131" y="2391"/>
                  <a:pt x="3557" y="3902"/>
                </a:cubicBezTo>
                <a:cubicBezTo>
                  <a:pt x="3462" y="3885"/>
                  <a:pt x="3367" y="3878"/>
                  <a:pt x="3275" y="3878"/>
                </a:cubicBezTo>
                <a:cubicBezTo>
                  <a:pt x="2331" y="3878"/>
                  <a:pt x="1538" y="4704"/>
                  <a:pt x="1004" y="5409"/>
                </a:cubicBezTo>
                <a:cubicBezTo>
                  <a:pt x="356" y="6288"/>
                  <a:pt x="0" y="7459"/>
                  <a:pt x="670" y="8401"/>
                </a:cubicBezTo>
                <a:cubicBezTo>
                  <a:pt x="704" y="8456"/>
                  <a:pt x="754" y="8479"/>
                  <a:pt x="802" y="8479"/>
                </a:cubicBezTo>
                <a:cubicBezTo>
                  <a:pt x="901" y="8479"/>
                  <a:pt x="991" y="8381"/>
                  <a:pt x="921" y="8254"/>
                </a:cubicBezTo>
                <a:cubicBezTo>
                  <a:pt x="167" y="6643"/>
                  <a:pt x="1758" y="4342"/>
                  <a:pt x="3473" y="4112"/>
                </a:cubicBezTo>
                <a:lnTo>
                  <a:pt x="3473" y="4112"/>
                </a:lnTo>
                <a:cubicBezTo>
                  <a:pt x="3348" y="4446"/>
                  <a:pt x="3285" y="4802"/>
                  <a:pt x="3285" y="5137"/>
                </a:cubicBezTo>
                <a:cubicBezTo>
                  <a:pt x="3285" y="5910"/>
                  <a:pt x="3875" y="6595"/>
                  <a:pt x="4658" y="6595"/>
                </a:cubicBezTo>
                <a:cubicBezTo>
                  <a:pt x="4722" y="6595"/>
                  <a:pt x="4788" y="6590"/>
                  <a:pt x="4854" y="6581"/>
                </a:cubicBezTo>
                <a:cubicBezTo>
                  <a:pt x="5482" y="6497"/>
                  <a:pt x="5942" y="5911"/>
                  <a:pt x="5921" y="5304"/>
                </a:cubicBezTo>
                <a:cubicBezTo>
                  <a:pt x="5942" y="5283"/>
                  <a:pt x="5963" y="5262"/>
                  <a:pt x="5942" y="5241"/>
                </a:cubicBezTo>
                <a:cubicBezTo>
                  <a:pt x="5942" y="5179"/>
                  <a:pt x="5921" y="5116"/>
                  <a:pt x="5900" y="5053"/>
                </a:cubicBezTo>
                <a:cubicBezTo>
                  <a:pt x="5880" y="4969"/>
                  <a:pt x="5859" y="4907"/>
                  <a:pt x="5838" y="4823"/>
                </a:cubicBezTo>
                <a:cubicBezTo>
                  <a:pt x="5817" y="4802"/>
                  <a:pt x="5817" y="4802"/>
                  <a:pt x="5796" y="4781"/>
                </a:cubicBezTo>
                <a:cubicBezTo>
                  <a:pt x="5649" y="4509"/>
                  <a:pt x="5461" y="4258"/>
                  <a:pt x="5189" y="4091"/>
                </a:cubicBezTo>
                <a:cubicBezTo>
                  <a:pt x="4945" y="3916"/>
                  <a:pt x="4570" y="3756"/>
                  <a:pt x="4234" y="3756"/>
                </a:cubicBezTo>
                <a:cubicBezTo>
                  <a:pt x="4167" y="3756"/>
                  <a:pt x="4101" y="3763"/>
                  <a:pt x="4038" y="3777"/>
                </a:cubicBezTo>
                <a:cubicBezTo>
                  <a:pt x="4101" y="3630"/>
                  <a:pt x="4185" y="3505"/>
                  <a:pt x="4248" y="3379"/>
                </a:cubicBezTo>
                <a:cubicBezTo>
                  <a:pt x="4959" y="2228"/>
                  <a:pt x="6110" y="1454"/>
                  <a:pt x="7449" y="1245"/>
                </a:cubicBezTo>
                <a:lnTo>
                  <a:pt x="7449" y="1245"/>
                </a:lnTo>
                <a:cubicBezTo>
                  <a:pt x="7302" y="1412"/>
                  <a:pt x="7198" y="1580"/>
                  <a:pt x="7093" y="1768"/>
                </a:cubicBezTo>
                <a:cubicBezTo>
                  <a:pt x="6678" y="2577"/>
                  <a:pt x="6921" y="3735"/>
                  <a:pt x="8006" y="3735"/>
                </a:cubicBezTo>
                <a:cubicBezTo>
                  <a:pt x="8015" y="3735"/>
                  <a:pt x="8025" y="3735"/>
                  <a:pt x="8035" y="3735"/>
                </a:cubicBezTo>
                <a:cubicBezTo>
                  <a:pt x="9102" y="3735"/>
                  <a:pt x="9395" y="2500"/>
                  <a:pt x="8997" y="1705"/>
                </a:cubicBezTo>
                <a:cubicBezTo>
                  <a:pt x="8966" y="1658"/>
                  <a:pt x="8934" y="1635"/>
                  <a:pt x="8894" y="1635"/>
                </a:cubicBezTo>
                <a:cubicBezTo>
                  <a:pt x="8881" y="1635"/>
                  <a:pt x="8866" y="1637"/>
                  <a:pt x="8851" y="1643"/>
                </a:cubicBezTo>
                <a:cubicBezTo>
                  <a:pt x="8767" y="1496"/>
                  <a:pt x="8662" y="1392"/>
                  <a:pt x="8537" y="1287"/>
                </a:cubicBezTo>
                <a:cubicBezTo>
                  <a:pt x="8453" y="1224"/>
                  <a:pt x="8328" y="1182"/>
                  <a:pt x="8202" y="1140"/>
                </a:cubicBezTo>
                <a:cubicBezTo>
                  <a:pt x="8579" y="868"/>
                  <a:pt x="9039" y="680"/>
                  <a:pt x="9478" y="575"/>
                </a:cubicBezTo>
                <a:cubicBezTo>
                  <a:pt x="9918" y="460"/>
                  <a:pt x="10358" y="405"/>
                  <a:pt x="10795" y="405"/>
                </a:cubicBezTo>
                <a:cubicBezTo>
                  <a:pt x="11939" y="405"/>
                  <a:pt x="13055" y="782"/>
                  <a:pt x="14040" y="1433"/>
                </a:cubicBezTo>
                <a:cubicBezTo>
                  <a:pt x="14057" y="1444"/>
                  <a:pt x="14075" y="1449"/>
                  <a:pt x="14092" y="1449"/>
                </a:cubicBezTo>
                <a:cubicBezTo>
                  <a:pt x="14174" y="1449"/>
                  <a:pt x="14235" y="1336"/>
                  <a:pt x="14165" y="1266"/>
                </a:cubicBezTo>
                <a:cubicBezTo>
                  <a:pt x="13203" y="439"/>
                  <a:pt x="11923" y="0"/>
                  <a:pt x="10649" y="0"/>
                </a:cubicBezTo>
                <a:close/>
              </a:path>
            </a:pathLst>
          </a:custGeom>
          <a:solidFill>
            <a:srgbClr val="000000"/>
          </a:solidFill>
          <a:ln w="381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16"/>
          <p:cNvSpPr txBox="1">
            <a:spLocks noGrp="1"/>
          </p:cNvSpPr>
          <p:nvPr>
            <p:ph type="subTitle" idx="1"/>
          </p:nvPr>
        </p:nvSpPr>
        <p:spPr>
          <a:xfrm>
            <a:off x="5185367" y="2162033"/>
            <a:ext cx="5938000" cy="33932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Nunito"/>
              <a:buChar char="●"/>
              <a:defRPr/>
            </a:lvl1pPr>
            <a:lvl2pPr lvl="1">
              <a:spcBef>
                <a:spcPts val="0"/>
              </a:spcBef>
              <a:spcAft>
                <a:spcPts val="0"/>
              </a:spcAft>
              <a:buClr>
                <a:schemeClr val="lt1"/>
              </a:buClr>
              <a:buSzPts val="1600"/>
              <a:buFont typeface="Nunito"/>
              <a:buChar char="○"/>
              <a:defRPr/>
            </a:lvl2pPr>
            <a:lvl3pPr lvl="2">
              <a:spcBef>
                <a:spcPts val="0"/>
              </a:spcBef>
              <a:spcAft>
                <a:spcPts val="0"/>
              </a:spcAft>
              <a:buClr>
                <a:schemeClr val="lt1"/>
              </a:buClr>
              <a:buSzPts val="1600"/>
              <a:buFont typeface="Nunito"/>
              <a:buChar char="■"/>
              <a:defRPr/>
            </a:lvl3pPr>
            <a:lvl4pPr lvl="3">
              <a:spcBef>
                <a:spcPts val="0"/>
              </a:spcBef>
              <a:spcAft>
                <a:spcPts val="0"/>
              </a:spcAft>
              <a:buClr>
                <a:schemeClr val="lt1"/>
              </a:buClr>
              <a:buSzPts val="1600"/>
              <a:buFont typeface="Nunito"/>
              <a:buChar char="●"/>
              <a:defRPr/>
            </a:lvl4pPr>
            <a:lvl5pPr lvl="4">
              <a:spcBef>
                <a:spcPts val="0"/>
              </a:spcBef>
              <a:spcAft>
                <a:spcPts val="0"/>
              </a:spcAft>
              <a:buClr>
                <a:schemeClr val="lt1"/>
              </a:buClr>
              <a:buSzPts val="1600"/>
              <a:buFont typeface="Nunito"/>
              <a:buChar char="○"/>
              <a:defRPr/>
            </a:lvl5pPr>
            <a:lvl6pPr lvl="5">
              <a:spcBef>
                <a:spcPts val="0"/>
              </a:spcBef>
              <a:spcAft>
                <a:spcPts val="0"/>
              </a:spcAft>
              <a:buClr>
                <a:schemeClr val="lt1"/>
              </a:buClr>
              <a:buSzPts val="1600"/>
              <a:buFont typeface="Nunito"/>
              <a:buChar char="■"/>
              <a:defRPr/>
            </a:lvl6pPr>
            <a:lvl7pPr lvl="6">
              <a:spcBef>
                <a:spcPts val="0"/>
              </a:spcBef>
              <a:spcAft>
                <a:spcPts val="0"/>
              </a:spcAft>
              <a:buClr>
                <a:schemeClr val="lt1"/>
              </a:buClr>
              <a:buSzPts val="1600"/>
              <a:buFont typeface="Nunito"/>
              <a:buChar char="●"/>
              <a:defRPr/>
            </a:lvl7pPr>
            <a:lvl8pPr lvl="7">
              <a:spcBef>
                <a:spcPts val="0"/>
              </a:spcBef>
              <a:spcAft>
                <a:spcPts val="0"/>
              </a:spcAft>
              <a:buClr>
                <a:schemeClr val="lt1"/>
              </a:buClr>
              <a:buSzPts val="1600"/>
              <a:buFont typeface="Nunito"/>
              <a:buChar char="○"/>
              <a:defRPr/>
            </a:lvl8pPr>
            <a:lvl9pPr lvl="8">
              <a:spcBef>
                <a:spcPts val="0"/>
              </a:spcBef>
              <a:spcAft>
                <a:spcPts val="0"/>
              </a:spcAft>
              <a:buClr>
                <a:schemeClr val="lt1"/>
              </a:buClr>
              <a:buSzPts val="1600"/>
              <a:buFont typeface="Nunito"/>
              <a:buChar char="■"/>
              <a:defRPr/>
            </a:lvl9pPr>
          </a:lstStyle>
          <a:p>
            <a:endParaRPr/>
          </a:p>
        </p:txBody>
      </p:sp>
    </p:spTree>
    <p:extLst>
      <p:ext uri="{BB962C8B-B14F-4D97-AF65-F5344CB8AC3E}">
        <p14:creationId xmlns:p14="http://schemas.microsoft.com/office/powerpoint/2010/main" val="3519757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7" name="Google Shape;107;p17"/>
          <p:cNvSpPr txBox="1">
            <a:spLocks noGrp="1"/>
          </p:cNvSpPr>
          <p:nvPr>
            <p:ph type="subTitle" idx="1"/>
          </p:nvPr>
        </p:nvSpPr>
        <p:spPr>
          <a:xfrm>
            <a:off x="950967" y="2391800"/>
            <a:ext cx="3894000" cy="20744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8" name="Google Shape;108;p17"/>
          <p:cNvSpPr/>
          <p:nvPr/>
        </p:nvSpPr>
        <p:spPr>
          <a:xfrm rot="-901488">
            <a:off x="3558490" y="4564683"/>
            <a:ext cx="2621605" cy="2908555"/>
          </a:xfrm>
          <a:custGeom>
            <a:avLst/>
            <a:gdLst/>
            <a:ahLst/>
            <a:cxnLst/>
            <a:rect l="l" t="t" r="r" b="b"/>
            <a:pathLst>
              <a:path w="16445" h="18245" extrusionOk="0">
                <a:moveTo>
                  <a:pt x="8295" y="6973"/>
                </a:moveTo>
                <a:cubicBezTo>
                  <a:pt x="9028" y="6973"/>
                  <a:pt x="9739" y="7307"/>
                  <a:pt x="10365" y="7933"/>
                </a:cubicBezTo>
                <a:cubicBezTo>
                  <a:pt x="10882" y="8420"/>
                  <a:pt x="11156" y="9058"/>
                  <a:pt x="11308" y="9727"/>
                </a:cubicBezTo>
                <a:cubicBezTo>
                  <a:pt x="11429" y="10183"/>
                  <a:pt x="11338" y="10608"/>
                  <a:pt x="11004" y="10973"/>
                </a:cubicBezTo>
                <a:cubicBezTo>
                  <a:pt x="10365" y="11733"/>
                  <a:pt x="9606" y="12189"/>
                  <a:pt x="8572" y="12189"/>
                </a:cubicBezTo>
                <a:cubicBezTo>
                  <a:pt x="7721" y="12189"/>
                  <a:pt x="6870" y="12128"/>
                  <a:pt x="6019" y="11763"/>
                </a:cubicBezTo>
                <a:cubicBezTo>
                  <a:pt x="5624" y="10912"/>
                  <a:pt x="5532" y="10061"/>
                  <a:pt x="5593" y="9210"/>
                </a:cubicBezTo>
                <a:cubicBezTo>
                  <a:pt x="5624" y="8511"/>
                  <a:pt x="6019" y="8025"/>
                  <a:pt x="6536" y="7629"/>
                </a:cubicBezTo>
                <a:cubicBezTo>
                  <a:pt x="7115" y="7185"/>
                  <a:pt x="7712" y="6973"/>
                  <a:pt x="8295" y="6973"/>
                </a:cubicBezTo>
                <a:close/>
                <a:moveTo>
                  <a:pt x="487" y="0"/>
                </a:moveTo>
                <a:cubicBezTo>
                  <a:pt x="396" y="365"/>
                  <a:pt x="304" y="608"/>
                  <a:pt x="274" y="851"/>
                </a:cubicBezTo>
                <a:cubicBezTo>
                  <a:pt x="0" y="2371"/>
                  <a:pt x="0" y="3921"/>
                  <a:pt x="304" y="5441"/>
                </a:cubicBezTo>
                <a:cubicBezTo>
                  <a:pt x="639" y="7325"/>
                  <a:pt x="1277" y="9058"/>
                  <a:pt x="2463" y="10578"/>
                </a:cubicBezTo>
                <a:cubicBezTo>
                  <a:pt x="3101" y="11398"/>
                  <a:pt x="3800" y="12128"/>
                  <a:pt x="4742" y="12554"/>
                </a:cubicBezTo>
                <a:cubicBezTo>
                  <a:pt x="5168" y="12736"/>
                  <a:pt x="5411" y="13009"/>
                  <a:pt x="5624" y="13405"/>
                </a:cubicBezTo>
                <a:cubicBezTo>
                  <a:pt x="6414" y="14955"/>
                  <a:pt x="7599" y="16110"/>
                  <a:pt x="9119" y="16900"/>
                </a:cubicBezTo>
                <a:cubicBezTo>
                  <a:pt x="10821" y="17764"/>
                  <a:pt x="12613" y="18245"/>
                  <a:pt x="14496" y="18245"/>
                </a:cubicBezTo>
                <a:cubicBezTo>
                  <a:pt x="14799" y="18245"/>
                  <a:pt x="15104" y="18232"/>
                  <a:pt x="15411" y="18207"/>
                </a:cubicBezTo>
                <a:cubicBezTo>
                  <a:pt x="15715" y="18177"/>
                  <a:pt x="15989" y="18116"/>
                  <a:pt x="16232" y="18055"/>
                </a:cubicBezTo>
                <a:cubicBezTo>
                  <a:pt x="16384" y="18025"/>
                  <a:pt x="16445" y="17873"/>
                  <a:pt x="16414" y="17751"/>
                </a:cubicBezTo>
                <a:cubicBezTo>
                  <a:pt x="16384" y="17690"/>
                  <a:pt x="16262" y="17569"/>
                  <a:pt x="16201" y="17569"/>
                </a:cubicBezTo>
                <a:cubicBezTo>
                  <a:pt x="15715" y="17538"/>
                  <a:pt x="15229" y="17508"/>
                  <a:pt x="14773" y="17508"/>
                </a:cubicBezTo>
                <a:cubicBezTo>
                  <a:pt x="12615" y="17417"/>
                  <a:pt x="10700" y="16687"/>
                  <a:pt x="8937" y="15502"/>
                </a:cubicBezTo>
                <a:cubicBezTo>
                  <a:pt x="8116" y="14955"/>
                  <a:pt x="7417" y="14256"/>
                  <a:pt x="6809" y="13313"/>
                </a:cubicBezTo>
                <a:lnTo>
                  <a:pt x="7235" y="13313"/>
                </a:lnTo>
                <a:cubicBezTo>
                  <a:pt x="7660" y="13344"/>
                  <a:pt x="8086" y="13374"/>
                  <a:pt x="8511" y="13374"/>
                </a:cubicBezTo>
                <a:cubicBezTo>
                  <a:pt x="9150" y="13344"/>
                  <a:pt x="9697" y="13131"/>
                  <a:pt x="10213" y="12736"/>
                </a:cubicBezTo>
                <a:cubicBezTo>
                  <a:pt x="11095" y="12067"/>
                  <a:pt x="11581" y="11186"/>
                  <a:pt x="11855" y="10091"/>
                </a:cubicBezTo>
                <a:cubicBezTo>
                  <a:pt x="12189" y="8784"/>
                  <a:pt x="11885" y="7629"/>
                  <a:pt x="11065" y="6596"/>
                </a:cubicBezTo>
                <a:cubicBezTo>
                  <a:pt x="10484" y="5865"/>
                  <a:pt x="9672" y="5400"/>
                  <a:pt x="8771" y="5400"/>
                </a:cubicBezTo>
                <a:cubicBezTo>
                  <a:pt x="8211" y="5400"/>
                  <a:pt x="7616" y="5580"/>
                  <a:pt x="7022" y="5988"/>
                </a:cubicBezTo>
                <a:cubicBezTo>
                  <a:pt x="6809" y="6140"/>
                  <a:pt x="6627" y="6322"/>
                  <a:pt x="6475" y="6505"/>
                </a:cubicBezTo>
                <a:cubicBezTo>
                  <a:pt x="5654" y="7386"/>
                  <a:pt x="5198" y="8450"/>
                  <a:pt x="4985" y="9636"/>
                </a:cubicBezTo>
                <a:cubicBezTo>
                  <a:pt x="4894" y="10122"/>
                  <a:pt x="4864" y="10608"/>
                  <a:pt x="4803" y="11155"/>
                </a:cubicBezTo>
                <a:cubicBezTo>
                  <a:pt x="4712" y="11125"/>
                  <a:pt x="4590" y="11095"/>
                  <a:pt x="4529" y="11034"/>
                </a:cubicBezTo>
                <a:cubicBezTo>
                  <a:pt x="4225" y="10791"/>
                  <a:pt x="3891" y="10547"/>
                  <a:pt x="3618" y="10243"/>
                </a:cubicBezTo>
                <a:cubicBezTo>
                  <a:pt x="2675" y="9271"/>
                  <a:pt x="2007" y="8146"/>
                  <a:pt x="1551" y="6900"/>
                </a:cubicBezTo>
                <a:cubicBezTo>
                  <a:pt x="1034" y="5441"/>
                  <a:pt x="700" y="3952"/>
                  <a:pt x="730" y="2371"/>
                </a:cubicBezTo>
                <a:cubicBezTo>
                  <a:pt x="730" y="1885"/>
                  <a:pt x="700" y="1368"/>
                  <a:pt x="700" y="851"/>
                </a:cubicBezTo>
                <a:cubicBezTo>
                  <a:pt x="700" y="608"/>
                  <a:pt x="700" y="334"/>
                  <a:pt x="48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959967" y="-12"/>
            <a:ext cx="2329317" cy="2196104"/>
          </a:xfrm>
          <a:custGeom>
            <a:avLst/>
            <a:gdLst/>
            <a:ahLst/>
            <a:cxnLst/>
            <a:rect l="l" t="t" r="r" b="b"/>
            <a:pathLst>
              <a:path w="13923" h="13127" extrusionOk="0">
                <a:moveTo>
                  <a:pt x="7170" y="0"/>
                </a:moveTo>
                <a:cubicBezTo>
                  <a:pt x="6971" y="0"/>
                  <a:pt x="6770" y="7"/>
                  <a:pt x="6566" y="21"/>
                </a:cubicBezTo>
                <a:cubicBezTo>
                  <a:pt x="5229" y="112"/>
                  <a:pt x="4044" y="598"/>
                  <a:pt x="2980" y="1358"/>
                </a:cubicBezTo>
                <a:cubicBezTo>
                  <a:pt x="2281" y="1844"/>
                  <a:pt x="1642" y="2422"/>
                  <a:pt x="1065" y="3091"/>
                </a:cubicBezTo>
                <a:cubicBezTo>
                  <a:pt x="761" y="3486"/>
                  <a:pt x="457" y="3911"/>
                  <a:pt x="183" y="4337"/>
                </a:cubicBezTo>
                <a:cubicBezTo>
                  <a:pt x="92" y="4489"/>
                  <a:pt x="62" y="4702"/>
                  <a:pt x="31" y="4884"/>
                </a:cubicBezTo>
                <a:cubicBezTo>
                  <a:pt x="1" y="5036"/>
                  <a:pt x="62" y="5157"/>
                  <a:pt x="214" y="5188"/>
                </a:cubicBezTo>
                <a:cubicBezTo>
                  <a:pt x="275" y="5188"/>
                  <a:pt x="396" y="5127"/>
                  <a:pt x="457" y="5066"/>
                </a:cubicBezTo>
                <a:cubicBezTo>
                  <a:pt x="822" y="4580"/>
                  <a:pt x="1186" y="4033"/>
                  <a:pt x="1612" y="3577"/>
                </a:cubicBezTo>
                <a:cubicBezTo>
                  <a:pt x="2767" y="2270"/>
                  <a:pt x="4135" y="1236"/>
                  <a:pt x="5776" y="629"/>
                </a:cubicBezTo>
                <a:cubicBezTo>
                  <a:pt x="6268" y="449"/>
                  <a:pt x="6751" y="359"/>
                  <a:pt x="7225" y="359"/>
                </a:cubicBezTo>
                <a:cubicBezTo>
                  <a:pt x="7954" y="359"/>
                  <a:pt x="8664" y="570"/>
                  <a:pt x="9363" y="993"/>
                </a:cubicBezTo>
                <a:cubicBezTo>
                  <a:pt x="9940" y="1358"/>
                  <a:pt x="10457" y="1784"/>
                  <a:pt x="10913" y="2300"/>
                </a:cubicBezTo>
                <a:cubicBezTo>
                  <a:pt x="12190" y="3850"/>
                  <a:pt x="12676" y="5583"/>
                  <a:pt x="12098" y="7559"/>
                </a:cubicBezTo>
                <a:cubicBezTo>
                  <a:pt x="11764" y="8653"/>
                  <a:pt x="11187" y="9626"/>
                  <a:pt x="10518" y="10568"/>
                </a:cubicBezTo>
                <a:cubicBezTo>
                  <a:pt x="9849" y="11449"/>
                  <a:pt x="8998" y="12057"/>
                  <a:pt x="7995" y="12483"/>
                </a:cubicBezTo>
                <a:cubicBezTo>
                  <a:pt x="7751" y="12564"/>
                  <a:pt x="7482" y="12670"/>
                  <a:pt x="7233" y="12670"/>
                </a:cubicBezTo>
                <a:cubicBezTo>
                  <a:pt x="7203" y="12670"/>
                  <a:pt x="7173" y="12668"/>
                  <a:pt x="7144" y="12665"/>
                </a:cubicBezTo>
                <a:cubicBezTo>
                  <a:pt x="5898" y="12635"/>
                  <a:pt x="4925" y="12118"/>
                  <a:pt x="4408" y="10963"/>
                </a:cubicBezTo>
                <a:cubicBezTo>
                  <a:pt x="3892" y="9930"/>
                  <a:pt x="3740" y="8835"/>
                  <a:pt x="3983" y="7711"/>
                </a:cubicBezTo>
                <a:cubicBezTo>
                  <a:pt x="4287" y="6373"/>
                  <a:pt x="5138" y="5492"/>
                  <a:pt x="6384" y="4975"/>
                </a:cubicBezTo>
                <a:cubicBezTo>
                  <a:pt x="6494" y="4926"/>
                  <a:pt x="6603" y="4902"/>
                  <a:pt x="6710" y="4902"/>
                </a:cubicBezTo>
                <a:cubicBezTo>
                  <a:pt x="6872" y="4902"/>
                  <a:pt x="7028" y="4957"/>
                  <a:pt x="7174" y="5066"/>
                </a:cubicBezTo>
                <a:cubicBezTo>
                  <a:pt x="7296" y="5188"/>
                  <a:pt x="7448" y="5279"/>
                  <a:pt x="7539" y="5431"/>
                </a:cubicBezTo>
                <a:cubicBezTo>
                  <a:pt x="8147" y="6191"/>
                  <a:pt x="8269" y="7042"/>
                  <a:pt x="7995" y="7954"/>
                </a:cubicBezTo>
                <a:cubicBezTo>
                  <a:pt x="7873" y="8440"/>
                  <a:pt x="7539" y="8835"/>
                  <a:pt x="7053" y="9048"/>
                </a:cubicBezTo>
                <a:cubicBezTo>
                  <a:pt x="6627" y="8744"/>
                  <a:pt x="6536" y="8349"/>
                  <a:pt x="6566" y="7893"/>
                </a:cubicBezTo>
                <a:cubicBezTo>
                  <a:pt x="6597" y="7650"/>
                  <a:pt x="6658" y="7437"/>
                  <a:pt x="6688" y="7224"/>
                </a:cubicBezTo>
                <a:cubicBezTo>
                  <a:pt x="6688" y="7072"/>
                  <a:pt x="6627" y="6920"/>
                  <a:pt x="6597" y="6738"/>
                </a:cubicBezTo>
                <a:cubicBezTo>
                  <a:pt x="6141" y="6768"/>
                  <a:pt x="5959" y="7012"/>
                  <a:pt x="5807" y="7285"/>
                </a:cubicBezTo>
                <a:cubicBezTo>
                  <a:pt x="5685" y="7468"/>
                  <a:pt x="5655" y="7711"/>
                  <a:pt x="5563" y="7893"/>
                </a:cubicBezTo>
                <a:cubicBezTo>
                  <a:pt x="5290" y="8501"/>
                  <a:pt x="5867" y="9352"/>
                  <a:pt x="6506" y="9413"/>
                </a:cubicBezTo>
                <a:cubicBezTo>
                  <a:pt x="6649" y="9429"/>
                  <a:pt x="6789" y="9437"/>
                  <a:pt x="6925" y="9437"/>
                </a:cubicBezTo>
                <a:cubicBezTo>
                  <a:pt x="7826" y="9437"/>
                  <a:pt x="8561" y="9081"/>
                  <a:pt x="9089" y="8288"/>
                </a:cubicBezTo>
                <a:cubicBezTo>
                  <a:pt x="9636" y="7407"/>
                  <a:pt x="9636" y="6465"/>
                  <a:pt x="9120" y="5553"/>
                </a:cubicBezTo>
                <a:cubicBezTo>
                  <a:pt x="8755" y="4914"/>
                  <a:pt x="8177" y="4580"/>
                  <a:pt x="7448" y="4519"/>
                </a:cubicBezTo>
                <a:cubicBezTo>
                  <a:pt x="7296" y="4504"/>
                  <a:pt x="7144" y="4496"/>
                  <a:pt x="6992" y="4496"/>
                </a:cubicBezTo>
                <a:cubicBezTo>
                  <a:pt x="6840" y="4496"/>
                  <a:pt x="6688" y="4504"/>
                  <a:pt x="6536" y="4519"/>
                </a:cubicBezTo>
                <a:cubicBezTo>
                  <a:pt x="4804" y="4732"/>
                  <a:pt x="3497" y="5583"/>
                  <a:pt x="2858" y="7224"/>
                </a:cubicBezTo>
                <a:cubicBezTo>
                  <a:pt x="2250" y="8835"/>
                  <a:pt x="2554" y="10386"/>
                  <a:pt x="3436" y="11845"/>
                </a:cubicBezTo>
                <a:cubicBezTo>
                  <a:pt x="3740" y="12331"/>
                  <a:pt x="4196" y="12665"/>
                  <a:pt x="4743" y="12848"/>
                </a:cubicBezTo>
                <a:cubicBezTo>
                  <a:pt x="5301" y="13034"/>
                  <a:pt x="5860" y="13127"/>
                  <a:pt x="6439" y="13127"/>
                </a:cubicBezTo>
                <a:cubicBezTo>
                  <a:pt x="6521" y="13127"/>
                  <a:pt x="6604" y="13125"/>
                  <a:pt x="6688" y="13121"/>
                </a:cubicBezTo>
                <a:cubicBezTo>
                  <a:pt x="8633" y="12939"/>
                  <a:pt x="10275" y="12118"/>
                  <a:pt x="11582" y="10629"/>
                </a:cubicBezTo>
                <a:cubicBezTo>
                  <a:pt x="12524" y="9565"/>
                  <a:pt x="13132" y="8319"/>
                  <a:pt x="13466" y="6951"/>
                </a:cubicBezTo>
                <a:cubicBezTo>
                  <a:pt x="13922" y="5249"/>
                  <a:pt x="13497" y="3699"/>
                  <a:pt x="12372" y="2361"/>
                </a:cubicBezTo>
                <a:cubicBezTo>
                  <a:pt x="10986" y="726"/>
                  <a:pt x="9221" y="0"/>
                  <a:pt x="717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18141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dk2"/>
        </a:solidFill>
        <a:effectLst/>
      </p:bgPr>
    </p:bg>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2" name="Google Shape;112;p18"/>
          <p:cNvSpPr/>
          <p:nvPr/>
        </p:nvSpPr>
        <p:spPr>
          <a:xfrm>
            <a:off x="1831234" y="6054201"/>
            <a:ext cx="2336812" cy="1131852"/>
          </a:xfrm>
          <a:custGeom>
            <a:avLst/>
            <a:gdLst/>
            <a:ahLst/>
            <a:cxnLst/>
            <a:rect l="l" t="t" r="r" b="b"/>
            <a:pathLst>
              <a:path w="61339" h="29710" extrusionOk="0">
                <a:moveTo>
                  <a:pt x="49454" y="587"/>
                </a:moveTo>
                <a:lnTo>
                  <a:pt x="49454" y="587"/>
                </a:lnTo>
                <a:cubicBezTo>
                  <a:pt x="49484" y="647"/>
                  <a:pt x="49545" y="708"/>
                  <a:pt x="49576" y="738"/>
                </a:cubicBezTo>
                <a:lnTo>
                  <a:pt x="49484" y="799"/>
                </a:lnTo>
                <a:cubicBezTo>
                  <a:pt x="49454" y="708"/>
                  <a:pt x="49454" y="647"/>
                  <a:pt x="49454" y="587"/>
                </a:cubicBezTo>
                <a:close/>
                <a:moveTo>
                  <a:pt x="11672" y="2258"/>
                </a:moveTo>
                <a:lnTo>
                  <a:pt x="11642" y="2319"/>
                </a:lnTo>
                <a:lnTo>
                  <a:pt x="11642" y="2258"/>
                </a:lnTo>
                <a:close/>
                <a:moveTo>
                  <a:pt x="56050" y="13353"/>
                </a:moveTo>
                <a:cubicBezTo>
                  <a:pt x="56050" y="13377"/>
                  <a:pt x="56050" y="13419"/>
                  <a:pt x="56050" y="13466"/>
                </a:cubicBezTo>
                <a:lnTo>
                  <a:pt x="56050" y="13466"/>
                </a:lnTo>
                <a:cubicBezTo>
                  <a:pt x="56030" y="13437"/>
                  <a:pt x="56009" y="13403"/>
                  <a:pt x="55989" y="13383"/>
                </a:cubicBezTo>
                <a:cubicBezTo>
                  <a:pt x="55989" y="13383"/>
                  <a:pt x="56019" y="13353"/>
                  <a:pt x="56050" y="13353"/>
                </a:cubicBezTo>
                <a:close/>
                <a:moveTo>
                  <a:pt x="46445" y="15632"/>
                </a:moveTo>
                <a:lnTo>
                  <a:pt x="46475" y="15663"/>
                </a:lnTo>
                <a:lnTo>
                  <a:pt x="46414" y="15663"/>
                </a:lnTo>
                <a:lnTo>
                  <a:pt x="46445" y="15632"/>
                </a:lnTo>
                <a:close/>
                <a:moveTo>
                  <a:pt x="55077" y="27669"/>
                </a:moveTo>
                <a:lnTo>
                  <a:pt x="55138" y="27699"/>
                </a:lnTo>
                <a:lnTo>
                  <a:pt x="55077" y="27699"/>
                </a:lnTo>
                <a:lnTo>
                  <a:pt x="55077" y="27669"/>
                </a:lnTo>
                <a:close/>
                <a:moveTo>
                  <a:pt x="55685" y="27791"/>
                </a:moveTo>
                <a:lnTo>
                  <a:pt x="55716" y="27821"/>
                </a:lnTo>
                <a:lnTo>
                  <a:pt x="55655" y="27821"/>
                </a:lnTo>
                <a:lnTo>
                  <a:pt x="55685" y="27791"/>
                </a:lnTo>
                <a:close/>
                <a:moveTo>
                  <a:pt x="53649" y="28094"/>
                </a:moveTo>
                <a:lnTo>
                  <a:pt x="53649" y="28125"/>
                </a:lnTo>
                <a:lnTo>
                  <a:pt x="53618" y="28094"/>
                </a:lnTo>
                <a:close/>
                <a:moveTo>
                  <a:pt x="56475" y="27882"/>
                </a:moveTo>
                <a:lnTo>
                  <a:pt x="56475" y="27882"/>
                </a:lnTo>
                <a:cubicBezTo>
                  <a:pt x="56567" y="27912"/>
                  <a:pt x="56688" y="27943"/>
                  <a:pt x="56719" y="28003"/>
                </a:cubicBezTo>
                <a:cubicBezTo>
                  <a:pt x="56775" y="28088"/>
                  <a:pt x="56779" y="28198"/>
                  <a:pt x="56779" y="28310"/>
                </a:cubicBezTo>
                <a:lnTo>
                  <a:pt x="56779" y="28310"/>
                </a:lnTo>
                <a:cubicBezTo>
                  <a:pt x="56693" y="28239"/>
                  <a:pt x="56587" y="28206"/>
                  <a:pt x="56506" y="28125"/>
                </a:cubicBezTo>
                <a:cubicBezTo>
                  <a:pt x="56475" y="28064"/>
                  <a:pt x="56506" y="27973"/>
                  <a:pt x="56475" y="27882"/>
                </a:cubicBezTo>
                <a:close/>
                <a:moveTo>
                  <a:pt x="54469" y="28155"/>
                </a:moveTo>
                <a:cubicBezTo>
                  <a:pt x="54530" y="28155"/>
                  <a:pt x="54591" y="28186"/>
                  <a:pt x="54712" y="28186"/>
                </a:cubicBezTo>
                <a:cubicBezTo>
                  <a:pt x="54591" y="28277"/>
                  <a:pt x="54560" y="28338"/>
                  <a:pt x="54500" y="28338"/>
                </a:cubicBezTo>
                <a:cubicBezTo>
                  <a:pt x="54469" y="28338"/>
                  <a:pt x="54409" y="28277"/>
                  <a:pt x="54378" y="28246"/>
                </a:cubicBezTo>
                <a:cubicBezTo>
                  <a:pt x="54409" y="28216"/>
                  <a:pt x="54439" y="28186"/>
                  <a:pt x="54469" y="28155"/>
                </a:cubicBezTo>
                <a:close/>
                <a:moveTo>
                  <a:pt x="54458" y="1"/>
                </a:moveTo>
                <a:cubicBezTo>
                  <a:pt x="54397" y="1"/>
                  <a:pt x="54352" y="92"/>
                  <a:pt x="54257" y="283"/>
                </a:cubicBezTo>
                <a:cubicBezTo>
                  <a:pt x="54121" y="537"/>
                  <a:pt x="54014" y="659"/>
                  <a:pt x="53882" y="659"/>
                </a:cubicBezTo>
                <a:cubicBezTo>
                  <a:pt x="53778" y="659"/>
                  <a:pt x="53658" y="582"/>
                  <a:pt x="53497" y="435"/>
                </a:cubicBezTo>
                <a:cubicBezTo>
                  <a:pt x="53316" y="253"/>
                  <a:pt x="53151" y="157"/>
                  <a:pt x="52941" y="157"/>
                </a:cubicBezTo>
                <a:cubicBezTo>
                  <a:pt x="52869" y="157"/>
                  <a:pt x="52792" y="168"/>
                  <a:pt x="52706" y="191"/>
                </a:cubicBezTo>
                <a:cubicBezTo>
                  <a:pt x="52676" y="197"/>
                  <a:pt x="52644" y="200"/>
                  <a:pt x="52612" y="200"/>
                </a:cubicBezTo>
                <a:cubicBezTo>
                  <a:pt x="52483" y="200"/>
                  <a:pt x="52342" y="161"/>
                  <a:pt x="52220" y="161"/>
                </a:cubicBezTo>
                <a:cubicBezTo>
                  <a:pt x="52098" y="161"/>
                  <a:pt x="51946" y="161"/>
                  <a:pt x="51825" y="191"/>
                </a:cubicBezTo>
                <a:cubicBezTo>
                  <a:pt x="51709" y="214"/>
                  <a:pt x="51576" y="273"/>
                  <a:pt x="51466" y="273"/>
                </a:cubicBezTo>
                <a:cubicBezTo>
                  <a:pt x="51431" y="273"/>
                  <a:pt x="51398" y="267"/>
                  <a:pt x="51369" y="252"/>
                </a:cubicBezTo>
                <a:cubicBezTo>
                  <a:pt x="51276" y="235"/>
                  <a:pt x="51185" y="228"/>
                  <a:pt x="51095" y="228"/>
                </a:cubicBezTo>
                <a:cubicBezTo>
                  <a:pt x="50865" y="228"/>
                  <a:pt x="50646" y="278"/>
                  <a:pt x="50427" y="343"/>
                </a:cubicBezTo>
                <a:cubicBezTo>
                  <a:pt x="50092" y="435"/>
                  <a:pt x="49788" y="495"/>
                  <a:pt x="49454" y="587"/>
                </a:cubicBezTo>
                <a:cubicBezTo>
                  <a:pt x="48968" y="738"/>
                  <a:pt x="48481" y="951"/>
                  <a:pt x="47965" y="1042"/>
                </a:cubicBezTo>
                <a:cubicBezTo>
                  <a:pt x="47448" y="1134"/>
                  <a:pt x="46992" y="1255"/>
                  <a:pt x="46536" y="1468"/>
                </a:cubicBezTo>
                <a:lnTo>
                  <a:pt x="46506" y="1468"/>
                </a:lnTo>
                <a:cubicBezTo>
                  <a:pt x="46323" y="1529"/>
                  <a:pt x="46110" y="1590"/>
                  <a:pt x="45898" y="1650"/>
                </a:cubicBezTo>
                <a:cubicBezTo>
                  <a:pt x="45746" y="1711"/>
                  <a:pt x="45533" y="1742"/>
                  <a:pt x="45442" y="1863"/>
                </a:cubicBezTo>
                <a:cubicBezTo>
                  <a:pt x="45407" y="1919"/>
                  <a:pt x="45364" y="1938"/>
                  <a:pt x="45317" y="1938"/>
                </a:cubicBezTo>
                <a:cubicBezTo>
                  <a:pt x="45220" y="1938"/>
                  <a:pt x="45108" y="1857"/>
                  <a:pt x="45020" y="1857"/>
                </a:cubicBezTo>
                <a:cubicBezTo>
                  <a:pt x="44966" y="1857"/>
                  <a:pt x="44921" y="1887"/>
                  <a:pt x="44895" y="1985"/>
                </a:cubicBezTo>
                <a:cubicBezTo>
                  <a:pt x="44861" y="2130"/>
                  <a:pt x="44803" y="2173"/>
                  <a:pt x="44735" y="2173"/>
                </a:cubicBezTo>
                <a:cubicBezTo>
                  <a:pt x="44640" y="2173"/>
                  <a:pt x="44527" y="2091"/>
                  <a:pt x="44437" y="2091"/>
                </a:cubicBezTo>
                <a:cubicBezTo>
                  <a:pt x="44416" y="2091"/>
                  <a:pt x="44396" y="2095"/>
                  <a:pt x="44378" y="2106"/>
                </a:cubicBezTo>
                <a:cubicBezTo>
                  <a:pt x="44196" y="2228"/>
                  <a:pt x="44013" y="2380"/>
                  <a:pt x="43831" y="2441"/>
                </a:cubicBezTo>
                <a:cubicBezTo>
                  <a:pt x="43527" y="2562"/>
                  <a:pt x="43193" y="2653"/>
                  <a:pt x="42858" y="2745"/>
                </a:cubicBezTo>
                <a:cubicBezTo>
                  <a:pt x="42585" y="2836"/>
                  <a:pt x="42341" y="3018"/>
                  <a:pt x="42068" y="3140"/>
                </a:cubicBezTo>
                <a:cubicBezTo>
                  <a:pt x="41338" y="3444"/>
                  <a:pt x="40700" y="3869"/>
                  <a:pt x="39910" y="4082"/>
                </a:cubicBezTo>
                <a:cubicBezTo>
                  <a:pt x="39575" y="4173"/>
                  <a:pt x="39180" y="4295"/>
                  <a:pt x="38937" y="4538"/>
                </a:cubicBezTo>
                <a:cubicBezTo>
                  <a:pt x="38481" y="4963"/>
                  <a:pt x="37934" y="5207"/>
                  <a:pt x="37387" y="5450"/>
                </a:cubicBezTo>
                <a:cubicBezTo>
                  <a:pt x="37053" y="5602"/>
                  <a:pt x="36718" y="5663"/>
                  <a:pt x="36445" y="5845"/>
                </a:cubicBezTo>
                <a:cubicBezTo>
                  <a:pt x="35764" y="6299"/>
                  <a:pt x="35042" y="6439"/>
                  <a:pt x="34278" y="6439"/>
                </a:cubicBezTo>
                <a:cubicBezTo>
                  <a:pt x="34120" y="6439"/>
                  <a:pt x="33961" y="6433"/>
                  <a:pt x="33800" y="6422"/>
                </a:cubicBezTo>
                <a:cubicBezTo>
                  <a:pt x="31916" y="6301"/>
                  <a:pt x="30122" y="5845"/>
                  <a:pt x="28299" y="5450"/>
                </a:cubicBezTo>
                <a:cubicBezTo>
                  <a:pt x="27508" y="5267"/>
                  <a:pt x="26779" y="4994"/>
                  <a:pt x="25989" y="4963"/>
                </a:cubicBezTo>
                <a:cubicBezTo>
                  <a:pt x="25320" y="4933"/>
                  <a:pt x="24682" y="4660"/>
                  <a:pt x="24013" y="4568"/>
                </a:cubicBezTo>
                <a:cubicBezTo>
                  <a:pt x="23040" y="4416"/>
                  <a:pt x="22067" y="4021"/>
                  <a:pt x="21064" y="3778"/>
                </a:cubicBezTo>
                <a:cubicBezTo>
                  <a:pt x="18754" y="3231"/>
                  <a:pt x="16414" y="2684"/>
                  <a:pt x="14073" y="2197"/>
                </a:cubicBezTo>
                <a:cubicBezTo>
                  <a:pt x="13131" y="2015"/>
                  <a:pt x="12158" y="2015"/>
                  <a:pt x="11186" y="1954"/>
                </a:cubicBezTo>
                <a:cubicBezTo>
                  <a:pt x="11134" y="1949"/>
                  <a:pt x="11093" y="1945"/>
                  <a:pt x="11059" y="1945"/>
                </a:cubicBezTo>
                <a:cubicBezTo>
                  <a:pt x="10917" y="1945"/>
                  <a:pt x="10935" y="2011"/>
                  <a:pt x="11034" y="2258"/>
                </a:cubicBezTo>
                <a:cubicBezTo>
                  <a:pt x="11034" y="2289"/>
                  <a:pt x="10973" y="2380"/>
                  <a:pt x="10912" y="2410"/>
                </a:cubicBezTo>
                <a:cubicBezTo>
                  <a:pt x="10730" y="2441"/>
                  <a:pt x="10548" y="2471"/>
                  <a:pt x="10335" y="2501"/>
                </a:cubicBezTo>
                <a:cubicBezTo>
                  <a:pt x="10365" y="2593"/>
                  <a:pt x="10396" y="2684"/>
                  <a:pt x="10396" y="2775"/>
                </a:cubicBezTo>
                <a:cubicBezTo>
                  <a:pt x="10254" y="2775"/>
                  <a:pt x="10112" y="2761"/>
                  <a:pt x="9970" y="2761"/>
                </a:cubicBezTo>
                <a:cubicBezTo>
                  <a:pt x="9899" y="2761"/>
                  <a:pt x="9828" y="2765"/>
                  <a:pt x="9757" y="2775"/>
                </a:cubicBezTo>
                <a:cubicBezTo>
                  <a:pt x="9544" y="2775"/>
                  <a:pt x="9332" y="2897"/>
                  <a:pt x="9605" y="3140"/>
                </a:cubicBezTo>
                <a:cubicBezTo>
                  <a:pt x="9757" y="3292"/>
                  <a:pt x="9666" y="3322"/>
                  <a:pt x="9514" y="3322"/>
                </a:cubicBezTo>
                <a:cubicBezTo>
                  <a:pt x="9484" y="3328"/>
                  <a:pt x="9453" y="3331"/>
                  <a:pt x="9423" y="3331"/>
                </a:cubicBezTo>
                <a:cubicBezTo>
                  <a:pt x="9303" y="3331"/>
                  <a:pt x="9186" y="3292"/>
                  <a:pt x="9089" y="3292"/>
                </a:cubicBezTo>
                <a:cubicBezTo>
                  <a:pt x="8937" y="3322"/>
                  <a:pt x="8845" y="3353"/>
                  <a:pt x="8937" y="3535"/>
                </a:cubicBezTo>
                <a:cubicBezTo>
                  <a:pt x="9119" y="4021"/>
                  <a:pt x="9119" y="4021"/>
                  <a:pt x="8602" y="4021"/>
                </a:cubicBezTo>
                <a:cubicBezTo>
                  <a:pt x="8389" y="4052"/>
                  <a:pt x="8177" y="4082"/>
                  <a:pt x="7964" y="4112"/>
                </a:cubicBezTo>
                <a:cubicBezTo>
                  <a:pt x="7873" y="4112"/>
                  <a:pt x="7721" y="4143"/>
                  <a:pt x="7721" y="4143"/>
                </a:cubicBezTo>
                <a:cubicBezTo>
                  <a:pt x="7721" y="4508"/>
                  <a:pt x="7386" y="4508"/>
                  <a:pt x="7204" y="4599"/>
                </a:cubicBezTo>
                <a:cubicBezTo>
                  <a:pt x="6991" y="4690"/>
                  <a:pt x="6870" y="4751"/>
                  <a:pt x="7022" y="4994"/>
                </a:cubicBezTo>
                <a:cubicBezTo>
                  <a:pt x="7022" y="5024"/>
                  <a:pt x="6900" y="5146"/>
                  <a:pt x="6870" y="5146"/>
                </a:cubicBezTo>
                <a:cubicBezTo>
                  <a:pt x="6774" y="5098"/>
                  <a:pt x="6662" y="5009"/>
                  <a:pt x="6598" y="5009"/>
                </a:cubicBezTo>
                <a:cubicBezTo>
                  <a:pt x="6541" y="5009"/>
                  <a:pt x="6524" y="5082"/>
                  <a:pt x="6596" y="5328"/>
                </a:cubicBezTo>
                <a:cubicBezTo>
                  <a:pt x="6624" y="5328"/>
                  <a:pt x="6393" y="5484"/>
                  <a:pt x="6310" y="5484"/>
                </a:cubicBezTo>
                <a:cubicBezTo>
                  <a:pt x="6303" y="5484"/>
                  <a:pt x="6297" y="5483"/>
                  <a:pt x="6292" y="5480"/>
                </a:cubicBezTo>
                <a:cubicBezTo>
                  <a:pt x="6129" y="5412"/>
                  <a:pt x="5974" y="5384"/>
                  <a:pt x="5827" y="5384"/>
                </a:cubicBezTo>
                <a:cubicBezTo>
                  <a:pt x="5316" y="5384"/>
                  <a:pt x="4886" y="5724"/>
                  <a:pt x="4438" y="5936"/>
                </a:cubicBezTo>
                <a:cubicBezTo>
                  <a:pt x="3921" y="6210"/>
                  <a:pt x="3830" y="7182"/>
                  <a:pt x="4286" y="7547"/>
                </a:cubicBezTo>
                <a:cubicBezTo>
                  <a:pt x="4833" y="7973"/>
                  <a:pt x="5411" y="8337"/>
                  <a:pt x="5988" y="8702"/>
                </a:cubicBezTo>
                <a:cubicBezTo>
                  <a:pt x="6041" y="8720"/>
                  <a:pt x="6104" y="8737"/>
                  <a:pt x="6159" y="8737"/>
                </a:cubicBezTo>
                <a:cubicBezTo>
                  <a:pt x="6199" y="8737"/>
                  <a:pt x="6236" y="8728"/>
                  <a:pt x="6262" y="8702"/>
                </a:cubicBezTo>
                <a:cubicBezTo>
                  <a:pt x="6419" y="8619"/>
                  <a:pt x="6563" y="8586"/>
                  <a:pt x="6699" y="8586"/>
                </a:cubicBezTo>
                <a:cubicBezTo>
                  <a:pt x="7060" y="8586"/>
                  <a:pt x="7359" y="8821"/>
                  <a:pt x="7690" y="8976"/>
                </a:cubicBezTo>
                <a:cubicBezTo>
                  <a:pt x="7933" y="9097"/>
                  <a:pt x="8055" y="9219"/>
                  <a:pt x="8116" y="9523"/>
                </a:cubicBezTo>
                <a:cubicBezTo>
                  <a:pt x="8146" y="9888"/>
                  <a:pt x="8389" y="10161"/>
                  <a:pt x="8785" y="10313"/>
                </a:cubicBezTo>
                <a:cubicBezTo>
                  <a:pt x="9119" y="10435"/>
                  <a:pt x="9423" y="10617"/>
                  <a:pt x="9757" y="10769"/>
                </a:cubicBezTo>
                <a:cubicBezTo>
                  <a:pt x="9970" y="10860"/>
                  <a:pt x="9970" y="10951"/>
                  <a:pt x="9909" y="11164"/>
                </a:cubicBezTo>
                <a:cubicBezTo>
                  <a:pt x="9788" y="11529"/>
                  <a:pt x="9879" y="11620"/>
                  <a:pt x="10244" y="11711"/>
                </a:cubicBezTo>
                <a:cubicBezTo>
                  <a:pt x="10821" y="11894"/>
                  <a:pt x="11429" y="12076"/>
                  <a:pt x="12098" y="12289"/>
                </a:cubicBezTo>
                <a:cubicBezTo>
                  <a:pt x="11307" y="12532"/>
                  <a:pt x="10608" y="12745"/>
                  <a:pt x="9909" y="12958"/>
                </a:cubicBezTo>
                <a:cubicBezTo>
                  <a:pt x="9392" y="13109"/>
                  <a:pt x="8876" y="13292"/>
                  <a:pt x="8389" y="13474"/>
                </a:cubicBezTo>
                <a:cubicBezTo>
                  <a:pt x="8055" y="13596"/>
                  <a:pt x="7690" y="13717"/>
                  <a:pt x="7417" y="13961"/>
                </a:cubicBezTo>
                <a:cubicBezTo>
                  <a:pt x="6870" y="14416"/>
                  <a:pt x="6262" y="14751"/>
                  <a:pt x="5623" y="14903"/>
                </a:cubicBezTo>
                <a:cubicBezTo>
                  <a:pt x="5350" y="14964"/>
                  <a:pt x="5319" y="15207"/>
                  <a:pt x="5107" y="15237"/>
                </a:cubicBezTo>
                <a:cubicBezTo>
                  <a:pt x="4894" y="15298"/>
                  <a:pt x="4620" y="15359"/>
                  <a:pt x="4438" y="15511"/>
                </a:cubicBezTo>
                <a:cubicBezTo>
                  <a:pt x="3769" y="15997"/>
                  <a:pt x="3101" y="16483"/>
                  <a:pt x="2371" y="16909"/>
                </a:cubicBezTo>
                <a:cubicBezTo>
                  <a:pt x="2006" y="17122"/>
                  <a:pt x="1702" y="17426"/>
                  <a:pt x="1338" y="17608"/>
                </a:cubicBezTo>
                <a:cubicBezTo>
                  <a:pt x="760" y="17882"/>
                  <a:pt x="395" y="18307"/>
                  <a:pt x="243" y="18885"/>
                </a:cubicBezTo>
                <a:cubicBezTo>
                  <a:pt x="91" y="19432"/>
                  <a:pt x="0" y="20040"/>
                  <a:pt x="578" y="20465"/>
                </a:cubicBezTo>
                <a:cubicBezTo>
                  <a:pt x="699" y="20587"/>
                  <a:pt x="730" y="20830"/>
                  <a:pt x="790" y="21012"/>
                </a:cubicBezTo>
                <a:cubicBezTo>
                  <a:pt x="882" y="21286"/>
                  <a:pt x="1003" y="21590"/>
                  <a:pt x="1368" y="21590"/>
                </a:cubicBezTo>
                <a:cubicBezTo>
                  <a:pt x="2067" y="21590"/>
                  <a:pt x="2645" y="21803"/>
                  <a:pt x="3070" y="22411"/>
                </a:cubicBezTo>
                <a:cubicBezTo>
                  <a:pt x="3141" y="22505"/>
                  <a:pt x="3208" y="22545"/>
                  <a:pt x="3270" y="22545"/>
                </a:cubicBezTo>
                <a:cubicBezTo>
                  <a:pt x="3367" y="22545"/>
                  <a:pt x="3452" y="22449"/>
                  <a:pt x="3526" y="22319"/>
                </a:cubicBezTo>
                <a:cubicBezTo>
                  <a:pt x="3526" y="22319"/>
                  <a:pt x="3525" y="22319"/>
                  <a:pt x="3525" y="22319"/>
                </a:cubicBezTo>
                <a:lnTo>
                  <a:pt x="3525" y="22319"/>
                </a:lnTo>
                <a:cubicBezTo>
                  <a:pt x="3606" y="22315"/>
                  <a:pt x="3699" y="22299"/>
                  <a:pt x="3776" y="22299"/>
                </a:cubicBezTo>
                <a:cubicBezTo>
                  <a:pt x="3841" y="22299"/>
                  <a:pt x="3895" y="22311"/>
                  <a:pt x="3921" y="22350"/>
                </a:cubicBezTo>
                <a:cubicBezTo>
                  <a:pt x="4195" y="22654"/>
                  <a:pt x="4438" y="23018"/>
                  <a:pt x="4681" y="23353"/>
                </a:cubicBezTo>
                <a:lnTo>
                  <a:pt x="4681" y="23322"/>
                </a:lnTo>
                <a:cubicBezTo>
                  <a:pt x="5076" y="23566"/>
                  <a:pt x="5441" y="23839"/>
                  <a:pt x="5471" y="24325"/>
                </a:cubicBezTo>
                <a:cubicBezTo>
                  <a:pt x="5471" y="24599"/>
                  <a:pt x="5532" y="24751"/>
                  <a:pt x="5775" y="24873"/>
                </a:cubicBezTo>
                <a:cubicBezTo>
                  <a:pt x="6201" y="25025"/>
                  <a:pt x="6718" y="25085"/>
                  <a:pt x="7022" y="25389"/>
                </a:cubicBezTo>
                <a:cubicBezTo>
                  <a:pt x="7185" y="25541"/>
                  <a:pt x="7353" y="25581"/>
                  <a:pt x="7521" y="25581"/>
                </a:cubicBezTo>
                <a:cubicBezTo>
                  <a:pt x="7708" y="25581"/>
                  <a:pt x="7895" y="25532"/>
                  <a:pt x="8079" y="25532"/>
                </a:cubicBezTo>
                <a:cubicBezTo>
                  <a:pt x="8163" y="25532"/>
                  <a:pt x="8246" y="25542"/>
                  <a:pt x="8329" y="25572"/>
                </a:cubicBezTo>
                <a:cubicBezTo>
                  <a:pt x="8361" y="25585"/>
                  <a:pt x="8397" y="25589"/>
                  <a:pt x="8436" y="25589"/>
                </a:cubicBezTo>
                <a:cubicBezTo>
                  <a:pt x="8542" y="25589"/>
                  <a:pt x="8668" y="25554"/>
                  <a:pt x="8784" y="25554"/>
                </a:cubicBezTo>
                <a:cubicBezTo>
                  <a:pt x="8826" y="25554"/>
                  <a:pt x="8868" y="25559"/>
                  <a:pt x="8906" y="25572"/>
                </a:cubicBezTo>
                <a:cubicBezTo>
                  <a:pt x="9636" y="25734"/>
                  <a:pt x="10379" y="25761"/>
                  <a:pt x="11117" y="25761"/>
                </a:cubicBezTo>
                <a:cubicBezTo>
                  <a:pt x="11486" y="25761"/>
                  <a:pt x="11855" y="25754"/>
                  <a:pt x="12219" y="25754"/>
                </a:cubicBezTo>
                <a:cubicBezTo>
                  <a:pt x="14651" y="25754"/>
                  <a:pt x="17052" y="25389"/>
                  <a:pt x="19393" y="24781"/>
                </a:cubicBezTo>
                <a:cubicBezTo>
                  <a:pt x="19636" y="24721"/>
                  <a:pt x="19849" y="24660"/>
                  <a:pt x="20092" y="24569"/>
                </a:cubicBezTo>
                <a:cubicBezTo>
                  <a:pt x="20973" y="24265"/>
                  <a:pt x="21824" y="23991"/>
                  <a:pt x="22767" y="23961"/>
                </a:cubicBezTo>
                <a:cubicBezTo>
                  <a:pt x="22825" y="23954"/>
                  <a:pt x="22880" y="23950"/>
                  <a:pt x="22932" y="23950"/>
                </a:cubicBezTo>
                <a:cubicBezTo>
                  <a:pt x="23120" y="23950"/>
                  <a:pt x="23268" y="24000"/>
                  <a:pt x="23435" y="24143"/>
                </a:cubicBezTo>
                <a:cubicBezTo>
                  <a:pt x="23526" y="24204"/>
                  <a:pt x="23678" y="24204"/>
                  <a:pt x="23800" y="24234"/>
                </a:cubicBezTo>
                <a:cubicBezTo>
                  <a:pt x="23800" y="24021"/>
                  <a:pt x="24195" y="23961"/>
                  <a:pt x="23982" y="23687"/>
                </a:cubicBezTo>
                <a:cubicBezTo>
                  <a:pt x="23952" y="23626"/>
                  <a:pt x="23922" y="23535"/>
                  <a:pt x="23891" y="23474"/>
                </a:cubicBezTo>
                <a:cubicBezTo>
                  <a:pt x="23972" y="23474"/>
                  <a:pt x="24053" y="23447"/>
                  <a:pt x="24125" y="23447"/>
                </a:cubicBezTo>
                <a:cubicBezTo>
                  <a:pt x="24161" y="23447"/>
                  <a:pt x="24195" y="23454"/>
                  <a:pt x="24226" y="23474"/>
                </a:cubicBezTo>
                <a:cubicBezTo>
                  <a:pt x="24408" y="23596"/>
                  <a:pt x="24560" y="23748"/>
                  <a:pt x="24742" y="23870"/>
                </a:cubicBezTo>
                <a:cubicBezTo>
                  <a:pt x="24864" y="23961"/>
                  <a:pt x="24955" y="24082"/>
                  <a:pt x="25107" y="24113"/>
                </a:cubicBezTo>
                <a:cubicBezTo>
                  <a:pt x="25124" y="24118"/>
                  <a:pt x="25143" y="24121"/>
                  <a:pt x="25162" y="24121"/>
                </a:cubicBezTo>
                <a:cubicBezTo>
                  <a:pt x="25245" y="24121"/>
                  <a:pt x="25343" y="24076"/>
                  <a:pt x="25441" y="24052"/>
                </a:cubicBezTo>
                <a:cubicBezTo>
                  <a:pt x="25411" y="23961"/>
                  <a:pt x="25381" y="23870"/>
                  <a:pt x="25320" y="23809"/>
                </a:cubicBezTo>
                <a:cubicBezTo>
                  <a:pt x="25107" y="23596"/>
                  <a:pt x="24894" y="23414"/>
                  <a:pt x="24682" y="23201"/>
                </a:cubicBezTo>
                <a:cubicBezTo>
                  <a:pt x="24651" y="23170"/>
                  <a:pt x="24651" y="23018"/>
                  <a:pt x="24651" y="23018"/>
                </a:cubicBezTo>
                <a:cubicBezTo>
                  <a:pt x="24894" y="22897"/>
                  <a:pt x="25137" y="22745"/>
                  <a:pt x="25411" y="22714"/>
                </a:cubicBezTo>
                <a:cubicBezTo>
                  <a:pt x="25563" y="22714"/>
                  <a:pt x="25715" y="22927"/>
                  <a:pt x="25867" y="23018"/>
                </a:cubicBezTo>
                <a:cubicBezTo>
                  <a:pt x="25928" y="23049"/>
                  <a:pt x="26019" y="23079"/>
                  <a:pt x="26080" y="23110"/>
                </a:cubicBezTo>
                <a:cubicBezTo>
                  <a:pt x="26080" y="23018"/>
                  <a:pt x="26080" y="22927"/>
                  <a:pt x="26080" y="22866"/>
                </a:cubicBezTo>
                <a:cubicBezTo>
                  <a:pt x="26109" y="22462"/>
                  <a:pt x="26274" y="22195"/>
                  <a:pt x="26551" y="22195"/>
                </a:cubicBezTo>
                <a:cubicBezTo>
                  <a:pt x="26566" y="22195"/>
                  <a:pt x="26581" y="22196"/>
                  <a:pt x="26596" y="22198"/>
                </a:cubicBezTo>
                <a:cubicBezTo>
                  <a:pt x="27142" y="22293"/>
                  <a:pt x="27707" y="22369"/>
                  <a:pt x="28261" y="22369"/>
                </a:cubicBezTo>
                <a:cubicBezTo>
                  <a:pt x="28416" y="22369"/>
                  <a:pt x="28571" y="22363"/>
                  <a:pt x="28724" y="22350"/>
                </a:cubicBezTo>
                <a:cubicBezTo>
                  <a:pt x="28785" y="22350"/>
                  <a:pt x="28815" y="22380"/>
                  <a:pt x="28876" y="22380"/>
                </a:cubicBezTo>
                <a:cubicBezTo>
                  <a:pt x="29454" y="22502"/>
                  <a:pt x="30062" y="22623"/>
                  <a:pt x="30639" y="22745"/>
                </a:cubicBezTo>
                <a:cubicBezTo>
                  <a:pt x="31460" y="22958"/>
                  <a:pt x="32280" y="23110"/>
                  <a:pt x="33040" y="23414"/>
                </a:cubicBezTo>
                <a:cubicBezTo>
                  <a:pt x="33891" y="23778"/>
                  <a:pt x="34834" y="23930"/>
                  <a:pt x="35715" y="24265"/>
                </a:cubicBezTo>
                <a:cubicBezTo>
                  <a:pt x="36445" y="24538"/>
                  <a:pt x="37235" y="24660"/>
                  <a:pt x="37964" y="24903"/>
                </a:cubicBezTo>
                <a:cubicBezTo>
                  <a:pt x="38694" y="25085"/>
                  <a:pt x="39393" y="25329"/>
                  <a:pt x="40092" y="25572"/>
                </a:cubicBezTo>
                <a:cubicBezTo>
                  <a:pt x="40548" y="25724"/>
                  <a:pt x="41004" y="25906"/>
                  <a:pt x="41460" y="26028"/>
                </a:cubicBezTo>
                <a:cubicBezTo>
                  <a:pt x="42159" y="26210"/>
                  <a:pt x="42858" y="26362"/>
                  <a:pt x="43527" y="26544"/>
                </a:cubicBezTo>
                <a:cubicBezTo>
                  <a:pt x="44348" y="26818"/>
                  <a:pt x="45168" y="27122"/>
                  <a:pt x="46019" y="27274"/>
                </a:cubicBezTo>
                <a:cubicBezTo>
                  <a:pt x="46718" y="27395"/>
                  <a:pt x="47387" y="27639"/>
                  <a:pt x="48056" y="27791"/>
                </a:cubicBezTo>
                <a:cubicBezTo>
                  <a:pt x="48725" y="27943"/>
                  <a:pt x="49393" y="28064"/>
                  <a:pt x="50062" y="28246"/>
                </a:cubicBezTo>
                <a:cubicBezTo>
                  <a:pt x="51247" y="28550"/>
                  <a:pt x="52463" y="28824"/>
                  <a:pt x="53679" y="29067"/>
                </a:cubicBezTo>
                <a:cubicBezTo>
                  <a:pt x="54226" y="29189"/>
                  <a:pt x="54804" y="29280"/>
                  <a:pt x="55381" y="29402"/>
                </a:cubicBezTo>
                <a:cubicBezTo>
                  <a:pt x="55537" y="29436"/>
                  <a:pt x="55649" y="29459"/>
                  <a:pt x="55731" y="29459"/>
                </a:cubicBezTo>
                <a:cubicBezTo>
                  <a:pt x="55936" y="29459"/>
                  <a:pt x="55954" y="29319"/>
                  <a:pt x="56019" y="28885"/>
                </a:cubicBezTo>
                <a:cubicBezTo>
                  <a:pt x="56019" y="28854"/>
                  <a:pt x="56019" y="28763"/>
                  <a:pt x="56019" y="28763"/>
                </a:cubicBezTo>
                <a:cubicBezTo>
                  <a:pt x="56171" y="28672"/>
                  <a:pt x="56293" y="28581"/>
                  <a:pt x="56415" y="28490"/>
                </a:cubicBezTo>
                <a:cubicBezTo>
                  <a:pt x="56415" y="28611"/>
                  <a:pt x="56415" y="28763"/>
                  <a:pt x="56415" y="28885"/>
                </a:cubicBezTo>
                <a:cubicBezTo>
                  <a:pt x="56415" y="28915"/>
                  <a:pt x="56354" y="28946"/>
                  <a:pt x="56323" y="28976"/>
                </a:cubicBezTo>
                <a:cubicBezTo>
                  <a:pt x="56263" y="29250"/>
                  <a:pt x="56323" y="29493"/>
                  <a:pt x="56567" y="29614"/>
                </a:cubicBezTo>
                <a:cubicBezTo>
                  <a:pt x="56678" y="29662"/>
                  <a:pt x="56805" y="29710"/>
                  <a:pt x="56928" y="29710"/>
                </a:cubicBezTo>
                <a:cubicBezTo>
                  <a:pt x="57040" y="29710"/>
                  <a:pt x="57148" y="29670"/>
                  <a:pt x="57235" y="29553"/>
                </a:cubicBezTo>
                <a:cubicBezTo>
                  <a:pt x="57418" y="29341"/>
                  <a:pt x="57327" y="29158"/>
                  <a:pt x="57175" y="28976"/>
                </a:cubicBezTo>
                <a:cubicBezTo>
                  <a:pt x="57023" y="28763"/>
                  <a:pt x="56931" y="28550"/>
                  <a:pt x="56810" y="28338"/>
                </a:cubicBezTo>
                <a:cubicBezTo>
                  <a:pt x="56808" y="28336"/>
                  <a:pt x="56807" y="28335"/>
                  <a:pt x="56806" y="28334"/>
                </a:cubicBezTo>
                <a:lnTo>
                  <a:pt x="56806" y="28334"/>
                </a:lnTo>
                <a:cubicBezTo>
                  <a:pt x="56836" y="28330"/>
                  <a:pt x="56869" y="28330"/>
                  <a:pt x="56901" y="28330"/>
                </a:cubicBezTo>
                <a:lnTo>
                  <a:pt x="56901" y="28330"/>
                </a:lnTo>
                <a:cubicBezTo>
                  <a:pt x="57028" y="28330"/>
                  <a:pt x="57159" y="28330"/>
                  <a:pt x="57205" y="28125"/>
                </a:cubicBezTo>
                <a:cubicBezTo>
                  <a:pt x="57221" y="28010"/>
                  <a:pt x="57265" y="27957"/>
                  <a:pt x="57320" y="27957"/>
                </a:cubicBezTo>
                <a:cubicBezTo>
                  <a:pt x="57367" y="27957"/>
                  <a:pt x="57423" y="27994"/>
                  <a:pt x="57478" y="28064"/>
                </a:cubicBezTo>
                <a:cubicBezTo>
                  <a:pt x="57600" y="28186"/>
                  <a:pt x="57691" y="28368"/>
                  <a:pt x="57843" y="28520"/>
                </a:cubicBezTo>
                <a:cubicBezTo>
                  <a:pt x="57904" y="28581"/>
                  <a:pt x="57995" y="28581"/>
                  <a:pt x="58086" y="28642"/>
                </a:cubicBezTo>
                <a:cubicBezTo>
                  <a:pt x="58086" y="28550"/>
                  <a:pt x="58056" y="28429"/>
                  <a:pt x="58056" y="28338"/>
                </a:cubicBezTo>
                <a:cubicBezTo>
                  <a:pt x="57995" y="28094"/>
                  <a:pt x="57988" y="28000"/>
                  <a:pt x="58117" y="28000"/>
                </a:cubicBezTo>
                <a:cubicBezTo>
                  <a:pt x="58181" y="28000"/>
                  <a:pt x="58279" y="28024"/>
                  <a:pt x="58421" y="28064"/>
                </a:cubicBezTo>
                <a:cubicBezTo>
                  <a:pt x="58512" y="28064"/>
                  <a:pt x="58634" y="28064"/>
                  <a:pt x="58664" y="28034"/>
                </a:cubicBezTo>
                <a:cubicBezTo>
                  <a:pt x="59150" y="27517"/>
                  <a:pt x="59059" y="26544"/>
                  <a:pt x="58451" y="26180"/>
                </a:cubicBezTo>
                <a:cubicBezTo>
                  <a:pt x="57782" y="25754"/>
                  <a:pt x="57357" y="25085"/>
                  <a:pt x="56810" y="24538"/>
                </a:cubicBezTo>
                <a:cubicBezTo>
                  <a:pt x="56567" y="24265"/>
                  <a:pt x="56323" y="24021"/>
                  <a:pt x="55989" y="23870"/>
                </a:cubicBezTo>
                <a:cubicBezTo>
                  <a:pt x="55837" y="23809"/>
                  <a:pt x="55655" y="23718"/>
                  <a:pt x="55564" y="23596"/>
                </a:cubicBezTo>
                <a:cubicBezTo>
                  <a:pt x="55290" y="23231"/>
                  <a:pt x="54925" y="23018"/>
                  <a:pt x="54439" y="22958"/>
                </a:cubicBezTo>
                <a:cubicBezTo>
                  <a:pt x="54834" y="22958"/>
                  <a:pt x="55199" y="22988"/>
                  <a:pt x="55533" y="23018"/>
                </a:cubicBezTo>
                <a:cubicBezTo>
                  <a:pt x="55741" y="23058"/>
                  <a:pt x="55946" y="23082"/>
                  <a:pt x="56145" y="23082"/>
                </a:cubicBezTo>
                <a:cubicBezTo>
                  <a:pt x="56558" y="23082"/>
                  <a:pt x="56948" y="22981"/>
                  <a:pt x="57296" y="22714"/>
                </a:cubicBezTo>
                <a:cubicBezTo>
                  <a:pt x="57418" y="22623"/>
                  <a:pt x="57570" y="22441"/>
                  <a:pt x="57570" y="22319"/>
                </a:cubicBezTo>
                <a:cubicBezTo>
                  <a:pt x="57509" y="21924"/>
                  <a:pt x="57752" y="21863"/>
                  <a:pt x="58026" y="21833"/>
                </a:cubicBezTo>
                <a:cubicBezTo>
                  <a:pt x="58350" y="21833"/>
                  <a:pt x="58701" y="21765"/>
                  <a:pt x="59016" y="21765"/>
                </a:cubicBezTo>
                <a:cubicBezTo>
                  <a:pt x="59174" y="21765"/>
                  <a:pt x="59322" y="21782"/>
                  <a:pt x="59454" y="21833"/>
                </a:cubicBezTo>
                <a:cubicBezTo>
                  <a:pt x="59540" y="21866"/>
                  <a:pt x="59616" y="21880"/>
                  <a:pt x="59686" y="21880"/>
                </a:cubicBezTo>
                <a:cubicBezTo>
                  <a:pt x="60103" y="21880"/>
                  <a:pt x="60259" y="21370"/>
                  <a:pt x="60623" y="21370"/>
                </a:cubicBezTo>
                <a:cubicBezTo>
                  <a:pt x="60648" y="21370"/>
                  <a:pt x="60674" y="21372"/>
                  <a:pt x="60700" y="21377"/>
                </a:cubicBezTo>
                <a:cubicBezTo>
                  <a:pt x="60700" y="21286"/>
                  <a:pt x="60731" y="21195"/>
                  <a:pt x="60670" y="21104"/>
                </a:cubicBezTo>
                <a:cubicBezTo>
                  <a:pt x="60457" y="20587"/>
                  <a:pt x="59971" y="20435"/>
                  <a:pt x="59515" y="20344"/>
                </a:cubicBezTo>
                <a:cubicBezTo>
                  <a:pt x="58846" y="20192"/>
                  <a:pt x="58178" y="20040"/>
                  <a:pt x="57509" y="20009"/>
                </a:cubicBezTo>
                <a:cubicBezTo>
                  <a:pt x="56992" y="19979"/>
                  <a:pt x="56627" y="19614"/>
                  <a:pt x="56141" y="19523"/>
                </a:cubicBezTo>
                <a:cubicBezTo>
                  <a:pt x="54226" y="19158"/>
                  <a:pt x="52281" y="18793"/>
                  <a:pt x="50396" y="18155"/>
                </a:cubicBezTo>
                <a:cubicBezTo>
                  <a:pt x="50244" y="18094"/>
                  <a:pt x="50123" y="18094"/>
                  <a:pt x="49971" y="18094"/>
                </a:cubicBezTo>
                <a:cubicBezTo>
                  <a:pt x="49636" y="18003"/>
                  <a:pt x="49302" y="17942"/>
                  <a:pt x="48968" y="17882"/>
                </a:cubicBezTo>
                <a:cubicBezTo>
                  <a:pt x="48725" y="17821"/>
                  <a:pt x="48451" y="17730"/>
                  <a:pt x="48208" y="17669"/>
                </a:cubicBezTo>
                <a:cubicBezTo>
                  <a:pt x="47661" y="17486"/>
                  <a:pt x="47083" y="17334"/>
                  <a:pt x="46536" y="17152"/>
                </a:cubicBezTo>
                <a:cubicBezTo>
                  <a:pt x="46445" y="17122"/>
                  <a:pt x="46384" y="16939"/>
                  <a:pt x="46323" y="16818"/>
                </a:cubicBezTo>
                <a:cubicBezTo>
                  <a:pt x="46396" y="16818"/>
                  <a:pt x="46489" y="16779"/>
                  <a:pt x="46569" y="16779"/>
                </a:cubicBezTo>
                <a:cubicBezTo>
                  <a:pt x="46590" y="16779"/>
                  <a:pt x="46609" y="16781"/>
                  <a:pt x="46627" y="16787"/>
                </a:cubicBezTo>
                <a:cubicBezTo>
                  <a:pt x="46783" y="16821"/>
                  <a:pt x="46937" y="16835"/>
                  <a:pt x="47090" y="16835"/>
                </a:cubicBezTo>
                <a:cubicBezTo>
                  <a:pt x="47621" y="16835"/>
                  <a:pt x="48131" y="16662"/>
                  <a:pt x="48603" y="16544"/>
                </a:cubicBezTo>
                <a:cubicBezTo>
                  <a:pt x="50852" y="16027"/>
                  <a:pt x="53101" y="15389"/>
                  <a:pt x="55138" y="14295"/>
                </a:cubicBezTo>
                <a:cubicBezTo>
                  <a:pt x="55503" y="14113"/>
                  <a:pt x="55959" y="13991"/>
                  <a:pt x="56080" y="13505"/>
                </a:cubicBezTo>
                <a:cubicBezTo>
                  <a:pt x="56076" y="13501"/>
                  <a:pt x="56073" y="13497"/>
                  <a:pt x="56069" y="13492"/>
                </a:cubicBezTo>
                <a:lnTo>
                  <a:pt x="56069" y="13492"/>
                </a:lnTo>
                <a:cubicBezTo>
                  <a:pt x="56243" y="13375"/>
                  <a:pt x="56390" y="13256"/>
                  <a:pt x="56536" y="13109"/>
                </a:cubicBezTo>
                <a:cubicBezTo>
                  <a:pt x="56840" y="12866"/>
                  <a:pt x="57083" y="12593"/>
                  <a:pt x="57387" y="12410"/>
                </a:cubicBezTo>
                <a:cubicBezTo>
                  <a:pt x="57442" y="12376"/>
                  <a:pt x="57480" y="12362"/>
                  <a:pt x="57506" y="12362"/>
                </a:cubicBezTo>
                <a:cubicBezTo>
                  <a:pt x="57594" y="12362"/>
                  <a:pt x="57539" y="12529"/>
                  <a:pt x="57539" y="12623"/>
                </a:cubicBezTo>
                <a:cubicBezTo>
                  <a:pt x="57570" y="12684"/>
                  <a:pt x="57630" y="12714"/>
                  <a:pt x="57661" y="12775"/>
                </a:cubicBezTo>
                <a:cubicBezTo>
                  <a:pt x="57995" y="12593"/>
                  <a:pt x="58238" y="12380"/>
                  <a:pt x="58330" y="11954"/>
                </a:cubicBezTo>
                <a:cubicBezTo>
                  <a:pt x="58451" y="11468"/>
                  <a:pt x="58694" y="11012"/>
                  <a:pt x="58937" y="10556"/>
                </a:cubicBezTo>
                <a:cubicBezTo>
                  <a:pt x="59150" y="10161"/>
                  <a:pt x="59211" y="9766"/>
                  <a:pt x="59120" y="9340"/>
                </a:cubicBezTo>
                <a:cubicBezTo>
                  <a:pt x="59059" y="8915"/>
                  <a:pt x="58937" y="8489"/>
                  <a:pt x="58907" y="8064"/>
                </a:cubicBezTo>
                <a:cubicBezTo>
                  <a:pt x="58846" y="7334"/>
                  <a:pt x="58755" y="6574"/>
                  <a:pt x="59606" y="6179"/>
                </a:cubicBezTo>
                <a:cubicBezTo>
                  <a:pt x="59697" y="6149"/>
                  <a:pt x="59789" y="6058"/>
                  <a:pt x="59789" y="5967"/>
                </a:cubicBezTo>
                <a:cubicBezTo>
                  <a:pt x="59849" y="5693"/>
                  <a:pt x="60062" y="5602"/>
                  <a:pt x="60275" y="5480"/>
                </a:cubicBezTo>
                <a:cubicBezTo>
                  <a:pt x="60944" y="5115"/>
                  <a:pt x="60944" y="4325"/>
                  <a:pt x="61308" y="3778"/>
                </a:cubicBezTo>
                <a:cubicBezTo>
                  <a:pt x="61339" y="3748"/>
                  <a:pt x="61339" y="3687"/>
                  <a:pt x="61308" y="3626"/>
                </a:cubicBezTo>
                <a:cubicBezTo>
                  <a:pt x="61035" y="3049"/>
                  <a:pt x="60822" y="2441"/>
                  <a:pt x="60366" y="1924"/>
                </a:cubicBezTo>
                <a:cubicBezTo>
                  <a:pt x="59363" y="890"/>
                  <a:pt x="57934" y="890"/>
                  <a:pt x="56749" y="283"/>
                </a:cubicBezTo>
                <a:cubicBezTo>
                  <a:pt x="56323" y="70"/>
                  <a:pt x="55746" y="100"/>
                  <a:pt x="55229" y="9"/>
                </a:cubicBezTo>
                <a:cubicBezTo>
                  <a:pt x="55168" y="9"/>
                  <a:pt x="55047" y="100"/>
                  <a:pt x="55047" y="161"/>
                </a:cubicBezTo>
                <a:cubicBezTo>
                  <a:pt x="55018" y="318"/>
                  <a:pt x="54976" y="374"/>
                  <a:pt x="54924" y="374"/>
                </a:cubicBezTo>
                <a:cubicBezTo>
                  <a:pt x="54865" y="374"/>
                  <a:pt x="54793" y="302"/>
                  <a:pt x="54712" y="222"/>
                </a:cubicBezTo>
                <a:cubicBezTo>
                  <a:pt x="54582" y="77"/>
                  <a:pt x="54514" y="1"/>
                  <a:pt x="5445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18"/>
          <p:cNvSpPr/>
          <p:nvPr/>
        </p:nvSpPr>
        <p:spPr>
          <a:xfrm>
            <a:off x="6573667" y="-519282"/>
            <a:ext cx="1471133" cy="1758435"/>
          </a:xfrm>
          <a:custGeom>
            <a:avLst/>
            <a:gdLst/>
            <a:ahLst/>
            <a:cxnLst/>
            <a:rect l="l" t="t" r="r" b="b"/>
            <a:pathLst>
              <a:path w="2903" h="3470" fill="none" extrusionOk="0">
                <a:moveTo>
                  <a:pt x="2569" y="0"/>
                </a:moveTo>
                <a:cubicBezTo>
                  <a:pt x="2902" y="1868"/>
                  <a:pt x="2835" y="3269"/>
                  <a:pt x="2335" y="3369"/>
                </a:cubicBezTo>
                <a:cubicBezTo>
                  <a:pt x="1835" y="3470"/>
                  <a:pt x="901" y="2302"/>
                  <a:pt x="0" y="668"/>
                </a:cubicBezTo>
              </a:path>
            </a:pathLst>
          </a:custGeom>
          <a:noFill/>
          <a:ln w="1143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55414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dk2"/>
        </a:solidFill>
        <a:effectLst/>
      </p:bgPr>
    </p:bg>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6" name="Google Shape;116;p19"/>
          <p:cNvGrpSpPr/>
          <p:nvPr/>
        </p:nvGrpSpPr>
        <p:grpSpPr>
          <a:xfrm rot="-2079613">
            <a:off x="8023778" y="5608867"/>
            <a:ext cx="4289085" cy="2653216"/>
            <a:chOff x="1450200" y="2807300"/>
            <a:chExt cx="1914030" cy="1184013"/>
          </a:xfrm>
        </p:grpSpPr>
        <p:sp>
          <p:nvSpPr>
            <p:cNvPr id="117" name="Google Shape;117;p19"/>
            <p:cNvSpPr/>
            <p:nvPr/>
          </p:nvSpPr>
          <p:spPr>
            <a:xfrm>
              <a:off x="1450200" y="2807300"/>
              <a:ext cx="1914030" cy="1184013"/>
            </a:xfrm>
            <a:custGeom>
              <a:avLst/>
              <a:gdLst/>
              <a:ahLst/>
              <a:cxnLst/>
              <a:rect l="l" t="t" r="r" b="b"/>
              <a:pathLst>
                <a:path w="24309" h="15037" extrusionOk="0">
                  <a:moveTo>
                    <a:pt x="21526" y="2713"/>
                  </a:moveTo>
                  <a:lnTo>
                    <a:pt x="21526" y="2713"/>
                  </a:lnTo>
                  <a:cubicBezTo>
                    <a:pt x="22446" y="3382"/>
                    <a:pt x="23262" y="4178"/>
                    <a:pt x="23911" y="5140"/>
                  </a:cubicBezTo>
                  <a:cubicBezTo>
                    <a:pt x="23932" y="5161"/>
                    <a:pt x="23932" y="5161"/>
                    <a:pt x="23953" y="5182"/>
                  </a:cubicBezTo>
                  <a:cubicBezTo>
                    <a:pt x="23722" y="5810"/>
                    <a:pt x="23492" y="6416"/>
                    <a:pt x="23241" y="7023"/>
                  </a:cubicBezTo>
                  <a:cubicBezTo>
                    <a:pt x="22383" y="5600"/>
                    <a:pt x="21777" y="4324"/>
                    <a:pt x="21526" y="2713"/>
                  </a:cubicBezTo>
                  <a:close/>
                  <a:moveTo>
                    <a:pt x="19914" y="1771"/>
                  </a:moveTo>
                  <a:lnTo>
                    <a:pt x="19914" y="1771"/>
                  </a:lnTo>
                  <a:cubicBezTo>
                    <a:pt x="20396" y="2002"/>
                    <a:pt x="20856" y="2253"/>
                    <a:pt x="21274" y="2546"/>
                  </a:cubicBezTo>
                  <a:cubicBezTo>
                    <a:pt x="21316" y="4219"/>
                    <a:pt x="21923" y="6082"/>
                    <a:pt x="23095" y="7274"/>
                  </a:cubicBezTo>
                  <a:cubicBezTo>
                    <a:pt x="23095" y="7295"/>
                    <a:pt x="23116" y="7295"/>
                    <a:pt x="23116" y="7295"/>
                  </a:cubicBezTo>
                  <a:cubicBezTo>
                    <a:pt x="22886" y="7797"/>
                    <a:pt x="22634" y="8300"/>
                    <a:pt x="22342" y="8781"/>
                  </a:cubicBezTo>
                  <a:cubicBezTo>
                    <a:pt x="21567" y="7756"/>
                    <a:pt x="20877" y="6772"/>
                    <a:pt x="20437" y="5517"/>
                  </a:cubicBezTo>
                  <a:cubicBezTo>
                    <a:pt x="20019" y="4303"/>
                    <a:pt x="19935" y="3048"/>
                    <a:pt x="19914" y="1771"/>
                  </a:cubicBezTo>
                  <a:close/>
                  <a:moveTo>
                    <a:pt x="1732" y="6940"/>
                  </a:moveTo>
                  <a:cubicBezTo>
                    <a:pt x="2611" y="8864"/>
                    <a:pt x="3217" y="10517"/>
                    <a:pt x="3510" y="12610"/>
                  </a:cubicBezTo>
                  <a:cubicBezTo>
                    <a:pt x="2318" y="11836"/>
                    <a:pt x="1251" y="10873"/>
                    <a:pt x="351" y="9743"/>
                  </a:cubicBezTo>
                  <a:cubicBezTo>
                    <a:pt x="727" y="8760"/>
                    <a:pt x="1188" y="7818"/>
                    <a:pt x="1732" y="6940"/>
                  </a:cubicBezTo>
                  <a:close/>
                  <a:moveTo>
                    <a:pt x="2569" y="5705"/>
                  </a:moveTo>
                  <a:cubicBezTo>
                    <a:pt x="4494" y="7986"/>
                    <a:pt x="5080" y="10727"/>
                    <a:pt x="5393" y="13635"/>
                  </a:cubicBezTo>
                  <a:cubicBezTo>
                    <a:pt x="4849" y="13384"/>
                    <a:pt x="4326" y="13112"/>
                    <a:pt x="3824" y="12798"/>
                  </a:cubicBezTo>
                  <a:cubicBezTo>
                    <a:pt x="3782" y="10748"/>
                    <a:pt x="3092" y="8404"/>
                    <a:pt x="1836" y="6772"/>
                  </a:cubicBezTo>
                  <a:cubicBezTo>
                    <a:pt x="2067" y="6395"/>
                    <a:pt x="2318" y="6061"/>
                    <a:pt x="2569" y="5705"/>
                  </a:cubicBezTo>
                  <a:close/>
                  <a:moveTo>
                    <a:pt x="13570" y="360"/>
                  </a:moveTo>
                  <a:cubicBezTo>
                    <a:pt x="15691" y="360"/>
                    <a:pt x="17862" y="789"/>
                    <a:pt x="19768" y="1688"/>
                  </a:cubicBezTo>
                  <a:cubicBezTo>
                    <a:pt x="19308" y="4219"/>
                    <a:pt x="20270" y="7337"/>
                    <a:pt x="22174" y="9074"/>
                  </a:cubicBezTo>
                  <a:cubicBezTo>
                    <a:pt x="21672" y="9869"/>
                    <a:pt x="21086" y="10622"/>
                    <a:pt x="20354" y="11271"/>
                  </a:cubicBezTo>
                  <a:cubicBezTo>
                    <a:pt x="18471" y="12986"/>
                    <a:pt x="16002" y="13802"/>
                    <a:pt x="13575" y="14305"/>
                  </a:cubicBezTo>
                  <a:cubicBezTo>
                    <a:pt x="12450" y="14536"/>
                    <a:pt x="11367" y="14666"/>
                    <a:pt x="10302" y="14666"/>
                  </a:cubicBezTo>
                  <a:cubicBezTo>
                    <a:pt x="8772" y="14666"/>
                    <a:pt x="7279" y="14398"/>
                    <a:pt x="5749" y="13782"/>
                  </a:cubicBezTo>
                  <a:cubicBezTo>
                    <a:pt x="5624" y="10810"/>
                    <a:pt x="4870" y="7672"/>
                    <a:pt x="2715" y="5538"/>
                  </a:cubicBezTo>
                  <a:cubicBezTo>
                    <a:pt x="4577" y="3173"/>
                    <a:pt x="7130" y="1437"/>
                    <a:pt x="10248" y="725"/>
                  </a:cubicBezTo>
                  <a:cubicBezTo>
                    <a:pt x="11308" y="484"/>
                    <a:pt x="12432" y="360"/>
                    <a:pt x="13570" y="360"/>
                  </a:cubicBezTo>
                  <a:close/>
                  <a:moveTo>
                    <a:pt x="13588" y="0"/>
                  </a:moveTo>
                  <a:cubicBezTo>
                    <a:pt x="12532" y="0"/>
                    <a:pt x="11489" y="104"/>
                    <a:pt x="10499" y="307"/>
                  </a:cubicBezTo>
                  <a:cubicBezTo>
                    <a:pt x="5644" y="1269"/>
                    <a:pt x="1397" y="4952"/>
                    <a:pt x="37" y="9764"/>
                  </a:cubicBezTo>
                  <a:cubicBezTo>
                    <a:pt x="0" y="9874"/>
                    <a:pt x="91" y="9936"/>
                    <a:pt x="171" y="9936"/>
                  </a:cubicBezTo>
                  <a:cubicBezTo>
                    <a:pt x="182" y="9936"/>
                    <a:pt x="194" y="9934"/>
                    <a:pt x="204" y="9932"/>
                  </a:cubicBezTo>
                  <a:cubicBezTo>
                    <a:pt x="1502" y="11836"/>
                    <a:pt x="3448" y="13217"/>
                    <a:pt x="5561" y="14095"/>
                  </a:cubicBezTo>
                  <a:cubicBezTo>
                    <a:pt x="7170" y="14754"/>
                    <a:pt x="8717" y="15037"/>
                    <a:pt x="10305" y="15037"/>
                  </a:cubicBezTo>
                  <a:cubicBezTo>
                    <a:pt x="11340" y="15037"/>
                    <a:pt x="12393" y="14917"/>
                    <a:pt x="13491" y="14702"/>
                  </a:cubicBezTo>
                  <a:cubicBezTo>
                    <a:pt x="15939" y="14221"/>
                    <a:pt x="18429" y="13426"/>
                    <a:pt x="20354" y="11773"/>
                  </a:cubicBezTo>
                  <a:cubicBezTo>
                    <a:pt x="22342" y="10099"/>
                    <a:pt x="23618" y="7651"/>
                    <a:pt x="24287" y="5182"/>
                  </a:cubicBezTo>
                  <a:cubicBezTo>
                    <a:pt x="24308" y="5098"/>
                    <a:pt x="24287" y="5035"/>
                    <a:pt x="24246" y="5015"/>
                  </a:cubicBezTo>
                  <a:cubicBezTo>
                    <a:pt x="24225" y="4994"/>
                    <a:pt x="24225" y="4973"/>
                    <a:pt x="24225" y="4973"/>
                  </a:cubicBezTo>
                  <a:cubicBezTo>
                    <a:pt x="21948" y="1549"/>
                    <a:pt x="17665" y="0"/>
                    <a:pt x="13588" y="0"/>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19"/>
            <p:cNvSpPr/>
            <p:nvPr/>
          </p:nvSpPr>
          <p:spPr>
            <a:xfrm>
              <a:off x="1796255" y="2900763"/>
              <a:ext cx="1146890" cy="442598"/>
            </a:xfrm>
            <a:custGeom>
              <a:avLst/>
              <a:gdLst/>
              <a:ahLst/>
              <a:cxnLst/>
              <a:rect l="l" t="t" r="r" b="b"/>
              <a:pathLst>
                <a:path w="14566" h="5621" extrusionOk="0">
                  <a:moveTo>
                    <a:pt x="10345" y="0"/>
                  </a:moveTo>
                  <a:cubicBezTo>
                    <a:pt x="10304" y="0"/>
                    <a:pt x="10261" y="19"/>
                    <a:pt x="10226" y="61"/>
                  </a:cubicBezTo>
                  <a:cubicBezTo>
                    <a:pt x="10079" y="271"/>
                    <a:pt x="9975" y="522"/>
                    <a:pt x="9891" y="752"/>
                  </a:cubicBezTo>
                  <a:cubicBezTo>
                    <a:pt x="9661" y="584"/>
                    <a:pt x="9452" y="417"/>
                    <a:pt x="9200" y="250"/>
                  </a:cubicBezTo>
                  <a:cubicBezTo>
                    <a:pt x="9189" y="244"/>
                    <a:pt x="9177" y="241"/>
                    <a:pt x="9166" y="241"/>
                  </a:cubicBezTo>
                  <a:cubicBezTo>
                    <a:pt x="9096" y="241"/>
                    <a:pt x="9042" y="342"/>
                    <a:pt x="9096" y="396"/>
                  </a:cubicBezTo>
                  <a:cubicBezTo>
                    <a:pt x="9305" y="584"/>
                    <a:pt x="9514" y="752"/>
                    <a:pt x="9703" y="940"/>
                  </a:cubicBezTo>
                  <a:cubicBezTo>
                    <a:pt x="8928" y="1003"/>
                    <a:pt x="8133" y="1107"/>
                    <a:pt x="7359" y="1275"/>
                  </a:cubicBezTo>
                  <a:cubicBezTo>
                    <a:pt x="7464" y="1045"/>
                    <a:pt x="7568" y="815"/>
                    <a:pt x="7568" y="563"/>
                  </a:cubicBezTo>
                  <a:cubicBezTo>
                    <a:pt x="7568" y="493"/>
                    <a:pt x="7501" y="441"/>
                    <a:pt x="7438" y="441"/>
                  </a:cubicBezTo>
                  <a:cubicBezTo>
                    <a:pt x="7408" y="441"/>
                    <a:pt x="7379" y="453"/>
                    <a:pt x="7359" y="480"/>
                  </a:cubicBezTo>
                  <a:cubicBezTo>
                    <a:pt x="7171" y="689"/>
                    <a:pt x="7108" y="982"/>
                    <a:pt x="7024" y="1233"/>
                  </a:cubicBezTo>
                  <a:cubicBezTo>
                    <a:pt x="6731" y="1087"/>
                    <a:pt x="6439" y="919"/>
                    <a:pt x="6146" y="773"/>
                  </a:cubicBezTo>
                  <a:cubicBezTo>
                    <a:pt x="6130" y="763"/>
                    <a:pt x="6114" y="759"/>
                    <a:pt x="6099" y="759"/>
                  </a:cubicBezTo>
                  <a:cubicBezTo>
                    <a:pt x="6019" y="759"/>
                    <a:pt x="5970" y="887"/>
                    <a:pt x="6041" y="940"/>
                  </a:cubicBezTo>
                  <a:cubicBezTo>
                    <a:pt x="6313" y="1107"/>
                    <a:pt x="6564" y="1254"/>
                    <a:pt x="6836" y="1421"/>
                  </a:cubicBezTo>
                  <a:cubicBezTo>
                    <a:pt x="6794" y="1421"/>
                    <a:pt x="6773" y="1421"/>
                    <a:pt x="6731" y="1442"/>
                  </a:cubicBezTo>
                  <a:cubicBezTo>
                    <a:pt x="5915" y="1651"/>
                    <a:pt x="5079" y="1944"/>
                    <a:pt x="4283" y="2300"/>
                  </a:cubicBezTo>
                  <a:cubicBezTo>
                    <a:pt x="4325" y="2070"/>
                    <a:pt x="4388" y="1861"/>
                    <a:pt x="4451" y="1651"/>
                  </a:cubicBezTo>
                  <a:cubicBezTo>
                    <a:pt x="4489" y="1523"/>
                    <a:pt x="4386" y="1442"/>
                    <a:pt x="4286" y="1442"/>
                  </a:cubicBezTo>
                  <a:cubicBezTo>
                    <a:pt x="4223" y="1442"/>
                    <a:pt x="4161" y="1474"/>
                    <a:pt x="4137" y="1547"/>
                  </a:cubicBezTo>
                  <a:cubicBezTo>
                    <a:pt x="4053" y="1819"/>
                    <a:pt x="3990" y="2070"/>
                    <a:pt x="3928" y="2342"/>
                  </a:cubicBezTo>
                  <a:cubicBezTo>
                    <a:pt x="3614" y="2216"/>
                    <a:pt x="3300" y="2091"/>
                    <a:pt x="2986" y="1965"/>
                  </a:cubicBezTo>
                  <a:cubicBezTo>
                    <a:pt x="2980" y="1964"/>
                    <a:pt x="2974" y="1964"/>
                    <a:pt x="2968" y="1964"/>
                  </a:cubicBezTo>
                  <a:cubicBezTo>
                    <a:pt x="2872" y="1964"/>
                    <a:pt x="2804" y="2114"/>
                    <a:pt x="2902" y="2154"/>
                  </a:cubicBezTo>
                  <a:cubicBezTo>
                    <a:pt x="3195" y="2279"/>
                    <a:pt x="3467" y="2405"/>
                    <a:pt x="3760" y="2530"/>
                  </a:cubicBezTo>
                  <a:cubicBezTo>
                    <a:pt x="3070" y="2865"/>
                    <a:pt x="2400" y="3242"/>
                    <a:pt x="1794" y="3702"/>
                  </a:cubicBezTo>
                  <a:cubicBezTo>
                    <a:pt x="1773" y="3576"/>
                    <a:pt x="1773" y="3451"/>
                    <a:pt x="1752" y="3346"/>
                  </a:cubicBezTo>
                  <a:cubicBezTo>
                    <a:pt x="1741" y="3239"/>
                    <a:pt x="1648" y="3181"/>
                    <a:pt x="1563" y="3181"/>
                  </a:cubicBezTo>
                  <a:cubicBezTo>
                    <a:pt x="1481" y="3181"/>
                    <a:pt x="1407" y="3234"/>
                    <a:pt x="1417" y="3346"/>
                  </a:cubicBezTo>
                  <a:cubicBezTo>
                    <a:pt x="1438" y="3556"/>
                    <a:pt x="1438" y="3744"/>
                    <a:pt x="1438" y="3953"/>
                  </a:cubicBezTo>
                  <a:cubicBezTo>
                    <a:pt x="1438" y="3953"/>
                    <a:pt x="1417" y="3974"/>
                    <a:pt x="1417" y="3974"/>
                  </a:cubicBezTo>
                  <a:cubicBezTo>
                    <a:pt x="977" y="3890"/>
                    <a:pt x="538" y="3807"/>
                    <a:pt x="120" y="3744"/>
                  </a:cubicBezTo>
                  <a:cubicBezTo>
                    <a:pt x="113" y="3742"/>
                    <a:pt x="107" y="3742"/>
                    <a:pt x="101" y="3742"/>
                  </a:cubicBezTo>
                  <a:cubicBezTo>
                    <a:pt x="30" y="3742"/>
                    <a:pt x="0" y="3852"/>
                    <a:pt x="78" y="3890"/>
                  </a:cubicBezTo>
                  <a:cubicBezTo>
                    <a:pt x="392" y="4016"/>
                    <a:pt x="726" y="4141"/>
                    <a:pt x="1082" y="4267"/>
                  </a:cubicBezTo>
                  <a:cubicBezTo>
                    <a:pt x="726" y="4560"/>
                    <a:pt x="413" y="4874"/>
                    <a:pt x="141" y="5208"/>
                  </a:cubicBezTo>
                  <a:cubicBezTo>
                    <a:pt x="107" y="5260"/>
                    <a:pt x="142" y="5324"/>
                    <a:pt x="190" y="5324"/>
                  </a:cubicBezTo>
                  <a:cubicBezTo>
                    <a:pt x="201" y="5324"/>
                    <a:pt x="212" y="5321"/>
                    <a:pt x="224" y="5313"/>
                  </a:cubicBezTo>
                  <a:cubicBezTo>
                    <a:pt x="643" y="5020"/>
                    <a:pt x="1061" y="4727"/>
                    <a:pt x="1480" y="4455"/>
                  </a:cubicBezTo>
                  <a:cubicBezTo>
                    <a:pt x="1501" y="4811"/>
                    <a:pt x="1501" y="5167"/>
                    <a:pt x="1542" y="5522"/>
                  </a:cubicBezTo>
                  <a:cubicBezTo>
                    <a:pt x="1542" y="5582"/>
                    <a:pt x="1596" y="5621"/>
                    <a:pt x="1646" y="5621"/>
                  </a:cubicBezTo>
                  <a:cubicBezTo>
                    <a:pt x="1685" y="5621"/>
                    <a:pt x="1722" y="5598"/>
                    <a:pt x="1731" y="5543"/>
                  </a:cubicBezTo>
                  <a:cubicBezTo>
                    <a:pt x="1794" y="5208"/>
                    <a:pt x="1814" y="4832"/>
                    <a:pt x="1814" y="4476"/>
                  </a:cubicBezTo>
                  <a:cubicBezTo>
                    <a:pt x="2107" y="4560"/>
                    <a:pt x="2400" y="4602"/>
                    <a:pt x="2672" y="4644"/>
                  </a:cubicBezTo>
                  <a:cubicBezTo>
                    <a:pt x="2679" y="4644"/>
                    <a:pt x="2685" y="4645"/>
                    <a:pt x="2692" y="4645"/>
                  </a:cubicBezTo>
                  <a:cubicBezTo>
                    <a:pt x="2841" y="4645"/>
                    <a:pt x="2855" y="4411"/>
                    <a:pt x="2714" y="4351"/>
                  </a:cubicBezTo>
                  <a:cubicBezTo>
                    <a:pt x="2484" y="4267"/>
                    <a:pt x="2233" y="4183"/>
                    <a:pt x="1961" y="4120"/>
                  </a:cubicBezTo>
                  <a:cubicBezTo>
                    <a:pt x="2547" y="3744"/>
                    <a:pt x="3133" y="3367"/>
                    <a:pt x="3739" y="3032"/>
                  </a:cubicBezTo>
                  <a:lnTo>
                    <a:pt x="3739" y="3032"/>
                  </a:lnTo>
                  <a:cubicBezTo>
                    <a:pt x="3698" y="3221"/>
                    <a:pt x="3656" y="3409"/>
                    <a:pt x="3635" y="3597"/>
                  </a:cubicBezTo>
                  <a:cubicBezTo>
                    <a:pt x="3610" y="3686"/>
                    <a:pt x="3676" y="3744"/>
                    <a:pt x="3741" y="3744"/>
                  </a:cubicBezTo>
                  <a:cubicBezTo>
                    <a:pt x="3784" y="3744"/>
                    <a:pt x="3827" y="3718"/>
                    <a:pt x="3844" y="3660"/>
                  </a:cubicBezTo>
                  <a:cubicBezTo>
                    <a:pt x="3949" y="3388"/>
                    <a:pt x="4032" y="3116"/>
                    <a:pt x="4116" y="2844"/>
                  </a:cubicBezTo>
                  <a:cubicBezTo>
                    <a:pt x="4158" y="2823"/>
                    <a:pt x="4221" y="2802"/>
                    <a:pt x="4283" y="2760"/>
                  </a:cubicBezTo>
                  <a:cubicBezTo>
                    <a:pt x="4283" y="2760"/>
                    <a:pt x="4283" y="2760"/>
                    <a:pt x="4283" y="2781"/>
                  </a:cubicBezTo>
                  <a:cubicBezTo>
                    <a:pt x="4681" y="2949"/>
                    <a:pt x="5099" y="3200"/>
                    <a:pt x="5518" y="3304"/>
                  </a:cubicBezTo>
                  <a:cubicBezTo>
                    <a:pt x="5531" y="3308"/>
                    <a:pt x="5544" y="3310"/>
                    <a:pt x="5556" y="3310"/>
                  </a:cubicBezTo>
                  <a:cubicBezTo>
                    <a:pt x="5678" y="3310"/>
                    <a:pt x="5737" y="3131"/>
                    <a:pt x="5623" y="3074"/>
                  </a:cubicBezTo>
                  <a:cubicBezTo>
                    <a:pt x="5330" y="2865"/>
                    <a:pt x="4953" y="2740"/>
                    <a:pt x="4618" y="2593"/>
                  </a:cubicBezTo>
                  <a:cubicBezTo>
                    <a:pt x="5267" y="2300"/>
                    <a:pt x="5936" y="2028"/>
                    <a:pt x="6669" y="1819"/>
                  </a:cubicBezTo>
                  <a:cubicBezTo>
                    <a:pt x="6711" y="1819"/>
                    <a:pt x="6773" y="1798"/>
                    <a:pt x="6815" y="1777"/>
                  </a:cubicBezTo>
                  <a:lnTo>
                    <a:pt x="6815" y="1777"/>
                  </a:lnTo>
                  <a:cubicBezTo>
                    <a:pt x="6711" y="2028"/>
                    <a:pt x="6606" y="2279"/>
                    <a:pt x="6501" y="2530"/>
                  </a:cubicBezTo>
                  <a:cubicBezTo>
                    <a:pt x="6458" y="2631"/>
                    <a:pt x="6533" y="2721"/>
                    <a:pt x="6611" y="2721"/>
                  </a:cubicBezTo>
                  <a:cubicBezTo>
                    <a:pt x="6647" y="2721"/>
                    <a:pt x="6684" y="2702"/>
                    <a:pt x="6711" y="2656"/>
                  </a:cubicBezTo>
                  <a:cubicBezTo>
                    <a:pt x="6878" y="2342"/>
                    <a:pt x="7045" y="2007"/>
                    <a:pt x="7192" y="1693"/>
                  </a:cubicBezTo>
                  <a:cubicBezTo>
                    <a:pt x="7213" y="1672"/>
                    <a:pt x="7234" y="1672"/>
                    <a:pt x="7234" y="1672"/>
                  </a:cubicBezTo>
                  <a:cubicBezTo>
                    <a:pt x="7255" y="1693"/>
                    <a:pt x="7296" y="1693"/>
                    <a:pt x="7317" y="1714"/>
                  </a:cubicBezTo>
                  <a:cubicBezTo>
                    <a:pt x="7673" y="1944"/>
                    <a:pt x="8050" y="2237"/>
                    <a:pt x="8468" y="2363"/>
                  </a:cubicBezTo>
                  <a:cubicBezTo>
                    <a:pt x="8482" y="2367"/>
                    <a:pt x="8495" y="2369"/>
                    <a:pt x="8508" y="2369"/>
                  </a:cubicBezTo>
                  <a:cubicBezTo>
                    <a:pt x="8614" y="2369"/>
                    <a:pt x="8687" y="2228"/>
                    <a:pt x="8594" y="2154"/>
                  </a:cubicBezTo>
                  <a:cubicBezTo>
                    <a:pt x="8322" y="1903"/>
                    <a:pt x="7987" y="1735"/>
                    <a:pt x="7652" y="1589"/>
                  </a:cubicBezTo>
                  <a:cubicBezTo>
                    <a:pt x="8322" y="1442"/>
                    <a:pt x="8970" y="1359"/>
                    <a:pt x="9640" y="1296"/>
                  </a:cubicBezTo>
                  <a:lnTo>
                    <a:pt x="9640" y="1296"/>
                  </a:lnTo>
                  <a:cubicBezTo>
                    <a:pt x="9535" y="1505"/>
                    <a:pt x="9410" y="1714"/>
                    <a:pt x="9305" y="1923"/>
                  </a:cubicBezTo>
                  <a:cubicBezTo>
                    <a:pt x="9248" y="2024"/>
                    <a:pt x="9328" y="2114"/>
                    <a:pt x="9418" y="2114"/>
                  </a:cubicBezTo>
                  <a:cubicBezTo>
                    <a:pt x="9459" y="2114"/>
                    <a:pt x="9502" y="2095"/>
                    <a:pt x="9535" y="2049"/>
                  </a:cubicBezTo>
                  <a:cubicBezTo>
                    <a:pt x="9682" y="1798"/>
                    <a:pt x="9828" y="1526"/>
                    <a:pt x="9975" y="1275"/>
                  </a:cubicBezTo>
                  <a:lnTo>
                    <a:pt x="10079" y="1275"/>
                  </a:lnTo>
                  <a:cubicBezTo>
                    <a:pt x="10079" y="1275"/>
                    <a:pt x="10100" y="1296"/>
                    <a:pt x="10121" y="1296"/>
                  </a:cubicBezTo>
                  <a:cubicBezTo>
                    <a:pt x="10414" y="1589"/>
                    <a:pt x="10686" y="1923"/>
                    <a:pt x="11042" y="2154"/>
                  </a:cubicBezTo>
                  <a:cubicBezTo>
                    <a:pt x="11063" y="2171"/>
                    <a:pt x="11087" y="2178"/>
                    <a:pt x="11111" y="2178"/>
                  </a:cubicBezTo>
                  <a:cubicBezTo>
                    <a:pt x="11204" y="2178"/>
                    <a:pt x="11297" y="2065"/>
                    <a:pt x="11230" y="1965"/>
                  </a:cubicBezTo>
                  <a:cubicBezTo>
                    <a:pt x="11042" y="1693"/>
                    <a:pt x="10749" y="1463"/>
                    <a:pt x="10498" y="1254"/>
                  </a:cubicBezTo>
                  <a:cubicBezTo>
                    <a:pt x="10661" y="1249"/>
                    <a:pt x="10825" y="1246"/>
                    <a:pt x="10990" y="1246"/>
                  </a:cubicBezTo>
                  <a:cubicBezTo>
                    <a:pt x="11523" y="1246"/>
                    <a:pt x="12063" y="1274"/>
                    <a:pt x="12590" y="1338"/>
                  </a:cubicBezTo>
                  <a:cubicBezTo>
                    <a:pt x="12444" y="1589"/>
                    <a:pt x="12276" y="1840"/>
                    <a:pt x="12109" y="2091"/>
                  </a:cubicBezTo>
                  <a:cubicBezTo>
                    <a:pt x="12044" y="2188"/>
                    <a:pt x="12130" y="2285"/>
                    <a:pt x="12220" y="2285"/>
                  </a:cubicBezTo>
                  <a:cubicBezTo>
                    <a:pt x="12247" y="2285"/>
                    <a:pt x="12274" y="2277"/>
                    <a:pt x="12297" y="2258"/>
                  </a:cubicBezTo>
                  <a:cubicBezTo>
                    <a:pt x="12506" y="2028"/>
                    <a:pt x="12695" y="1798"/>
                    <a:pt x="12862" y="1547"/>
                  </a:cubicBezTo>
                  <a:lnTo>
                    <a:pt x="12883" y="1547"/>
                  </a:lnTo>
                  <a:cubicBezTo>
                    <a:pt x="13197" y="1923"/>
                    <a:pt x="13469" y="2363"/>
                    <a:pt x="13825" y="2677"/>
                  </a:cubicBezTo>
                  <a:cubicBezTo>
                    <a:pt x="13863" y="2710"/>
                    <a:pt x="13904" y="2724"/>
                    <a:pt x="13943" y="2724"/>
                  </a:cubicBezTo>
                  <a:cubicBezTo>
                    <a:pt x="14051" y="2724"/>
                    <a:pt x="14137" y="2612"/>
                    <a:pt x="14076" y="2488"/>
                  </a:cubicBezTo>
                  <a:cubicBezTo>
                    <a:pt x="13887" y="2091"/>
                    <a:pt x="13511" y="1735"/>
                    <a:pt x="13197" y="1421"/>
                  </a:cubicBezTo>
                  <a:lnTo>
                    <a:pt x="13197" y="1421"/>
                  </a:lnTo>
                  <a:cubicBezTo>
                    <a:pt x="13553" y="1463"/>
                    <a:pt x="13908" y="1526"/>
                    <a:pt x="14264" y="1610"/>
                  </a:cubicBezTo>
                  <a:cubicBezTo>
                    <a:pt x="14276" y="1612"/>
                    <a:pt x="14288" y="1613"/>
                    <a:pt x="14300" y="1613"/>
                  </a:cubicBezTo>
                  <a:cubicBezTo>
                    <a:pt x="14484" y="1613"/>
                    <a:pt x="14566" y="1314"/>
                    <a:pt x="14369" y="1275"/>
                  </a:cubicBezTo>
                  <a:cubicBezTo>
                    <a:pt x="13971" y="1191"/>
                    <a:pt x="13574" y="1107"/>
                    <a:pt x="13155" y="1045"/>
                  </a:cubicBezTo>
                  <a:cubicBezTo>
                    <a:pt x="13260" y="856"/>
                    <a:pt x="13364" y="647"/>
                    <a:pt x="13448" y="459"/>
                  </a:cubicBezTo>
                  <a:cubicBezTo>
                    <a:pt x="13490" y="332"/>
                    <a:pt x="13372" y="234"/>
                    <a:pt x="13264" y="234"/>
                  </a:cubicBezTo>
                  <a:cubicBezTo>
                    <a:pt x="13212" y="234"/>
                    <a:pt x="13162" y="257"/>
                    <a:pt x="13134" y="312"/>
                  </a:cubicBezTo>
                  <a:cubicBezTo>
                    <a:pt x="13009" y="543"/>
                    <a:pt x="12904" y="773"/>
                    <a:pt x="12778" y="1003"/>
                  </a:cubicBezTo>
                  <a:cubicBezTo>
                    <a:pt x="12527" y="752"/>
                    <a:pt x="12255" y="522"/>
                    <a:pt x="11983" y="291"/>
                  </a:cubicBezTo>
                  <a:cubicBezTo>
                    <a:pt x="11965" y="277"/>
                    <a:pt x="11946" y="271"/>
                    <a:pt x="11927" y="271"/>
                  </a:cubicBezTo>
                  <a:cubicBezTo>
                    <a:pt x="11835" y="271"/>
                    <a:pt x="11750" y="414"/>
                    <a:pt x="11837" y="501"/>
                  </a:cubicBezTo>
                  <a:cubicBezTo>
                    <a:pt x="11983" y="647"/>
                    <a:pt x="12151" y="794"/>
                    <a:pt x="12297" y="961"/>
                  </a:cubicBezTo>
                  <a:cubicBezTo>
                    <a:pt x="11764" y="914"/>
                    <a:pt x="11230" y="890"/>
                    <a:pt x="10697" y="890"/>
                  </a:cubicBezTo>
                  <a:cubicBezTo>
                    <a:pt x="10519" y="890"/>
                    <a:pt x="10341" y="893"/>
                    <a:pt x="10163" y="898"/>
                  </a:cubicBezTo>
                  <a:cubicBezTo>
                    <a:pt x="10309" y="668"/>
                    <a:pt x="10435" y="417"/>
                    <a:pt x="10477" y="166"/>
                  </a:cubicBezTo>
                  <a:cubicBezTo>
                    <a:pt x="10491" y="69"/>
                    <a:pt x="10423" y="0"/>
                    <a:pt x="10345" y="0"/>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 name="Google Shape;119;p19"/>
          <p:cNvSpPr/>
          <p:nvPr/>
        </p:nvSpPr>
        <p:spPr>
          <a:xfrm>
            <a:off x="769667" y="-684264"/>
            <a:ext cx="1471133" cy="1758435"/>
          </a:xfrm>
          <a:custGeom>
            <a:avLst/>
            <a:gdLst/>
            <a:ahLst/>
            <a:cxnLst/>
            <a:rect l="l" t="t" r="r" b="b"/>
            <a:pathLst>
              <a:path w="2903" h="3470" fill="none" extrusionOk="0">
                <a:moveTo>
                  <a:pt x="2569" y="0"/>
                </a:moveTo>
                <a:cubicBezTo>
                  <a:pt x="2902" y="1868"/>
                  <a:pt x="2835" y="3269"/>
                  <a:pt x="2335" y="3369"/>
                </a:cubicBezTo>
                <a:cubicBezTo>
                  <a:pt x="1835" y="3470"/>
                  <a:pt x="901" y="2302"/>
                  <a:pt x="0" y="668"/>
                </a:cubicBezTo>
              </a:path>
            </a:pathLst>
          </a:custGeom>
          <a:noFill/>
          <a:ln w="1143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85486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1"/>
        </a:solidFill>
        <a:effectLst/>
      </p:bgPr>
    </p:bg>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2" name="Google Shape;122;p20"/>
          <p:cNvSpPr/>
          <p:nvPr/>
        </p:nvSpPr>
        <p:spPr>
          <a:xfrm>
            <a:off x="2677434" y="-772333"/>
            <a:ext cx="1854993" cy="2024416"/>
          </a:xfrm>
          <a:custGeom>
            <a:avLst/>
            <a:gdLst/>
            <a:ahLst/>
            <a:cxnLst/>
            <a:rect l="l" t="t" r="r" b="b"/>
            <a:pathLst>
              <a:path w="27843" h="30386" extrusionOk="0">
                <a:moveTo>
                  <a:pt x="7538" y="3081"/>
                </a:moveTo>
                <a:lnTo>
                  <a:pt x="7569" y="3141"/>
                </a:lnTo>
                <a:lnTo>
                  <a:pt x="7508" y="3141"/>
                </a:lnTo>
                <a:lnTo>
                  <a:pt x="7538" y="3081"/>
                </a:lnTo>
                <a:close/>
                <a:moveTo>
                  <a:pt x="6839" y="3141"/>
                </a:moveTo>
                <a:lnTo>
                  <a:pt x="6870" y="3172"/>
                </a:lnTo>
                <a:lnTo>
                  <a:pt x="6809" y="3202"/>
                </a:lnTo>
                <a:lnTo>
                  <a:pt x="6809" y="3202"/>
                </a:lnTo>
                <a:lnTo>
                  <a:pt x="6839" y="3141"/>
                </a:lnTo>
                <a:close/>
                <a:moveTo>
                  <a:pt x="5897" y="3840"/>
                </a:moveTo>
                <a:cubicBezTo>
                  <a:pt x="5927" y="3871"/>
                  <a:pt x="5927" y="3901"/>
                  <a:pt x="5958" y="3901"/>
                </a:cubicBezTo>
                <a:cubicBezTo>
                  <a:pt x="5958" y="3932"/>
                  <a:pt x="5927" y="3962"/>
                  <a:pt x="5927" y="3962"/>
                </a:cubicBezTo>
                <a:cubicBezTo>
                  <a:pt x="5897" y="3962"/>
                  <a:pt x="5866" y="3932"/>
                  <a:pt x="5866" y="3901"/>
                </a:cubicBezTo>
                <a:cubicBezTo>
                  <a:pt x="5866" y="3901"/>
                  <a:pt x="5866" y="3871"/>
                  <a:pt x="5897" y="3840"/>
                </a:cubicBezTo>
                <a:close/>
                <a:moveTo>
                  <a:pt x="14377" y="5755"/>
                </a:moveTo>
                <a:cubicBezTo>
                  <a:pt x="14377" y="5755"/>
                  <a:pt x="14468" y="5816"/>
                  <a:pt x="14468" y="5847"/>
                </a:cubicBezTo>
                <a:cubicBezTo>
                  <a:pt x="14347" y="5999"/>
                  <a:pt x="14256" y="6151"/>
                  <a:pt x="14104" y="6394"/>
                </a:cubicBezTo>
                <a:cubicBezTo>
                  <a:pt x="14013" y="6242"/>
                  <a:pt x="13952" y="6120"/>
                  <a:pt x="13952" y="6120"/>
                </a:cubicBezTo>
                <a:cubicBezTo>
                  <a:pt x="14073" y="5999"/>
                  <a:pt x="14225" y="5877"/>
                  <a:pt x="14377" y="5755"/>
                </a:cubicBezTo>
                <a:close/>
                <a:moveTo>
                  <a:pt x="1094" y="15634"/>
                </a:moveTo>
                <a:lnTo>
                  <a:pt x="1094" y="15634"/>
                </a:lnTo>
                <a:cubicBezTo>
                  <a:pt x="1186" y="15664"/>
                  <a:pt x="1277" y="15725"/>
                  <a:pt x="1368" y="15786"/>
                </a:cubicBezTo>
                <a:cubicBezTo>
                  <a:pt x="1368" y="15786"/>
                  <a:pt x="1338" y="15847"/>
                  <a:pt x="1338" y="15908"/>
                </a:cubicBezTo>
                <a:cubicBezTo>
                  <a:pt x="1277" y="15877"/>
                  <a:pt x="1246" y="15847"/>
                  <a:pt x="1186" y="15816"/>
                </a:cubicBezTo>
                <a:cubicBezTo>
                  <a:pt x="1155" y="15756"/>
                  <a:pt x="1125" y="15695"/>
                  <a:pt x="1094" y="15634"/>
                </a:cubicBezTo>
                <a:close/>
                <a:moveTo>
                  <a:pt x="4316" y="19950"/>
                </a:moveTo>
                <a:cubicBezTo>
                  <a:pt x="4347" y="20011"/>
                  <a:pt x="4407" y="20072"/>
                  <a:pt x="4407" y="20133"/>
                </a:cubicBezTo>
                <a:cubicBezTo>
                  <a:pt x="4438" y="20193"/>
                  <a:pt x="4407" y="20284"/>
                  <a:pt x="4407" y="20376"/>
                </a:cubicBezTo>
                <a:cubicBezTo>
                  <a:pt x="4316" y="20315"/>
                  <a:pt x="4225" y="20284"/>
                  <a:pt x="4164" y="20254"/>
                </a:cubicBezTo>
                <a:lnTo>
                  <a:pt x="4316" y="19950"/>
                </a:lnTo>
                <a:close/>
                <a:moveTo>
                  <a:pt x="4812" y="20514"/>
                </a:moveTo>
                <a:cubicBezTo>
                  <a:pt x="4823" y="20514"/>
                  <a:pt x="4843" y="20528"/>
                  <a:pt x="4863" y="20528"/>
                </a:cubicBezTo>
                <a:lnTo>
                  <a:pt x="4863" y="20558"/>
                </a:lnTo>
                <a:cubicBezTo>
                  <a:pt x="4843" y="20558"/>
                  <a:pt x="4823" y="20572"/>
                  <a:pt x="4812" y="20572"/>
                </a:cubicBezTo>
                <a:cubicBezTo>
                  <a:pt x="4806" y="20572"/>
                  <a:pt x="4803" y="20568"/>
                  <a:pt x="4803" y="20558"/>
                </a:cubicBezTo>
                <a:cubicBezTo>
                  <a:pt x="4803" y="20558"/>
                  <a:pt x="4803" y="20528"/>
                  <a:pt x="4803" y="20528"/>
                </a:cubicBezTo>
                <a:cubicBezTo>
                  <a:pt x="4803" y="20518"/>
                  <a:pt x="4806" y="20514"/>
                  <a:pt x="4812" y="20514"/>
                </a:cubicBezTo>
                <a:close/>
                <a:moveTo>
                  <a:pt x="5593" y="21014"/>
                </a:moveTo>
                <a:cubicBezTo>
                  <a:pt x="5623" y="21014"/>
                  <a:pt x="5654" y="21044"/>
                  <a:pt x="5684" y="21044"/>
                </a:cubicBezTo>
                <a:cubicBezTo>
                  <a:pt x="5654" y="21044"/>
                  <a:pt x="5623" y="21075"/>
                  <a:pt x="5623" y="21075"/>
                </a:cubicBezTo>
                <a:cubicBezTo>
                  <a:pt x="5623" y="21044"/>
                  <a:pt x="5593" y="21044"/>
                  <a:pt x="5593" y="21014"/>
                </a:cubicBezTo>
                <a:close/>
                <a:moveTo>
                  <a:pt x="21581" y="27124"/>
                </a:moveTo>
                <a:cubicBezTo>
                  <a:pt x="21611" y="27154"/>
                  <a:pt x="21642" y="27184"/>
                  <a:pt x="21672" y="27215"/>
                </a:cubicBezTo>
                <a:cubicBezTo>
                  <a:pt x="21672" y="27215"/>
                  <a:pt x="21642" y="27245"/>
                  <a:pt x="21642" y="27245"/>
                </a:cubicBezTo>
                <a:cubicBezTo>
                  <a:pt x="21611" y="27215"/>
                  <a:pt x="21581" y="27184"/>
                  <a:pt x="21551" y="27154"/>
                </a:cubicBezTo>
                <a:cubicBezTo>
                  <a:pt x="21581" y="27154"/>
                  <a:pt x="21581" y="27124"/>
                  <a:pt x="21581" y="27124"/>
                </a:cubicBezTo>
                <a:close/>
                <a:moveTo>
                  <a:pt x="14545" y="0"/>
                </a:moveTo>
                <a:cubicBezTo>
                  <a:pt x="14509" y="0"/>
                  <a:pt x="14473" y="4"/>
                  <a:pt x="14438" y="11"/>
                </a:cubicBezTo>
                <a:cubicBezTo>
                  <a:pt x="14195" y="41"/>
                  <a:pt x="13921" y="41"/>
                  <a:pt x="13678" y="102"/>
                </a:cubicBezTo>
                <a:cubicBezTo>
                  <a:pt x="13283" y="163"/>
                  <a:pt x="12888" y="193"/>
                  <a:pt x="12554" y="375"/>
                </a:cubicBezTo>
                <a:cubicBezTo>
                  <a:pt x="12006" y="649"/>
                  <a:pt x="11520" y="1014"/>
                  <a:pt x="11034" y="1378"/>
                </a:cubicBezTo>
                <a:cubicBezTo>
                  <a:pt x="10639" y="1652"/>
                  <a:pt x="10335" y="1956"/>
                  <a:pt x="9818" y="1986"/>
                </a:cubicBezTo>
                <a:cubicBezTo>
                  <a:pt x="9666" y="1986"/>
                  <a:pt x="9514" y="2078"/>
                  <a:pt x="9514" y="2382"/>
                </a:cubicBezTo>
                <a:cubicBezTo>
                  <a:pt x="9514" y="2655"/>
                  <a:pt x="9088" y="2564"/>
                  <a:pt x="8936" y="2746"/>
                </a:cubicBezTo>
                <a:cubicBezTo>
                  <a:pt x="8906" y="2746"/>
                  <a:pt x="8815" y="2716"/>
                  <a:pt x="8784" y="2685"/>
                </a:cubicBezTo>
                <a:cubicBezTo>
                  <a:pt x="8754" y="2655"/>
                  <a:pt x="8754" y="2594"/>
                  <a:pt x="8784" y="2533"/>
                </a:cubicBezTo>
                <a:cubicBezTo>
                  <a:pt x="8815" y="2442"/>
                  <a:pt x="8845" y="2351"/>
                  <a:pt x="8876" y="2260"/>
                </a:cubicBezTo>
                <a:cubicBezTo>
                  <a:pt x="8754" y="2230"/>
                  <a:pt x="8632" y="2199"/>
                  <a:pt x="8511" y="2199"/>
                </a:cubicBezTo>
                <a:cubicBezTo>
                  <a:pt x="8389" y="2169"/>
                  <a:pt x="8268" y="2169"/>
                  <a:pt x="8329" y="1986"/>
                </a:cubicBezTo>
                <a:cubicBezTo>
                  <a:pt x="8541" y="1530"/>
                  <a:pt x="8177" y="1287"/>
                  <a:pt x="8025" y="953"/>
                </a:cubicBezTo>
                <a:cubicBezTo>
                  <a:pt x="7873" y="650"/>
                  <a:pt x="7662" y="583"/>
                  <a:pt x="7429" y="583"/>
                </a:cubicBezTo>
                <a:cubicBezTo>
                  <a:pt x="7289" y="583"/>
                  <a:pt x="7140" y="607"/>
                  <a:pt x="6991" y="619"/>
                </a:cubicBezTo>
                <a:lnTo>
                  <a:pt x="6778" y="619"/>
                </a:lnTo>
                <a:cubicBezTo>
                  <a:pt x="6744" y="617"/>
                  <a:pt x="6710" y="616"/>
                  <a:pt x="6676" y="616"/>
                </a:cubicBezTo>
                <a:cubicBezTo>
                  <a:pt x="6178" y="616"/>
                  <a:pt x="5781" y="826"/>
                  <a:pt x="5411" y="1196"/>
                </a:cubicBezTo>
                <a:cubicBezTo>
                  <a:pt x="4833" y="1804"/>
                  <a:pt x="4377" y="2533"/>
                  <a:pt x="3708" y="3050"/>
                </a:cubicBezTo>
                <a:cubicBezTo>
                  <a:pt x="3556" y="3172"/>
                  <a:pt x="3465" y="3354"/>
                  <a:pt x="3344" y="3506"/>
                </a:cubicBezTo>
                <a:cubicBezTo>
                  <a:pt x="3283" y="3628"/>
                  <a:pt x="3252" y="3840"/>
                  <a:pt x="3161" y="3901"/>
                </a:cubicBezTo>
                <a:cubicBezTo>
                  <a:pt x="2553" y="4296"/>
                  <a:pt x="2280" y="4904"/>
                  <a:pt x="1885" y="5482"/>
                </a:cubicBezTo>
                <a:cubicBezTo>
                  <a:pt x="1064" y="6758"/>
                  <a:pt x="547" y="8126"/>
                  <a:pt x="334" y="9616"/>
                </a:cubicBezTo>
                <a:cubicBezTo>
                  <a:pt x="243" y="10315"/>
                  <a:pt x="274" y="11075"/>
                  <a:pt x="152" y="11774"/>
                </a:cubicBezTo>
                <a:cubicBezTo>
                  <a:pt x="0" y="12686"/>
                  <a:pt x="152" y="13567"/>
                  <a:pt x="274" y="14479"/>
                </a:cubicBezTo>
                <a:cubicBezTo>
                  <a:pt x="334" y="14996"/>
                  <a:pt x="456" y="15482"/>
                  <a:pt x="1094" y="15634"/>
                </a:cubicBezTo>
                <a:cubicBezTo>
                  <a:pt x="1034" y="15695"/>
                  <a:pt x="942" y="15756"/>
                  <a:pt x="912" y="15847"/>
                </a:cubicBezTo>
                <a:cubicBezTo>
                  <a:pt x="828" y="16128"/>
                  <a:pt x="1081" y="16617"/>
                  <a:pt x="1264" y="16617"/>
                </a:cubicBezTo>
                <a:cubicBezTo>
                  <a:pt x="1279" y="16617"/>
                  <a:pt x="1293" y="16614"/>
                  <a:pt x="1307" y="16607"/>
                </a:cubicBezTo>
                <a:cubicBezTo>
                  <a:pt x="1403" y="16554"/>
                  <a:pt x="1477" y="16532"/>
                  <a:pt x="1537" y="16532"/>
                </a:cubicBezTo>
                <a:cubicBezTo>
                  <a:pt x="1684" y="16532"/>
                  <a:pt x="1746" y="16668"/>
                  <a:pt x="1854" y="16819"/>
                </a:cubicBezTo>
                <a:cubicBezTo>
                  <a:pt x="2097" y="17184"/>
                  <a:pt x="2432" y="17488"/>
                  <a:pt x="2128" y="17974"/>
                </a:cubicBezTo>
                <a:cubicBezTo>
                  <a:pt x="2067" y="18035"/>
                  <a:pt x="2067" y="18126"/>
                  <a:pt x="2128" y="18187"/>
                </a:cubicBezTo>
                <a:cubicBezTo>
                  <a:pt x="2219" y="18278"/>
                  <a:pt x="2341" y="18370"/>
                  <a:pt x="2432" y="18430"/>
                </a:cubicBezTo>
                <a:cubicBezTo>
                  <a:pt x="2493" y="18370"/>
                  <a:pt x="2523" y="18278"/>
                  <a:pt x="2614" y="18187"/>
                </a:cubicBezTo>
                <a:cubicBezTo>
                  <a:pt x="2675" y="18126"/>
                  <a:pt x="2736" y="18096"/>
                  <a:pt x="2827" y="18066"/>
                </a:cubicBezTo>
                <a:cubicBezTo>
                  <a:pt x="2827" y="18187"/>
                  <a:pt x="2888" y="18309"/>
                  <a:pt x="2888" y="18400"/>
                </a:cubicBezTo>
                <a:cubicBezTo>
                  <a:pt x="2888" y="18491"/>
                  <a:pt x="2827" y="18582"/>
                  <a:pt x="2796" y="18674"/>
                </a:cubicBezTo>
                <a:cubicBezTo>
                  <a:pt x="2857" y="18643"/>
                  <a:pt x="2979" y="18643"/>
                  <a:pt x="3040" y="18613"/>
                </a:cubicBezTo>
                <a:cubicBezTo>
                  <a:pt x="3127" y="18536"/>
                  <a:pt x="3207" y="18503"/>
                  <a:pt x="3275" y="18503"/>
                </a:cubicBezTo>
                <a:cubicBezTo>
                  <a:pt x="3398" y="18503"/>
                  <a:pt x="3487" y="18609"/>
                  <a:pt x="3526" y="18765"/>
                </a:cubicBezTo>
                <a:cubicBezTo>
                  <a:pt x="3678" y="19403"/>
                  <a:pt x="3830" y="20011"/>
                  <a:pt x="3921" y="20649"/>
                </a:cubicBezTo>
                <a:cubicBezTo>
                  <a:pt x="3952" y="20832"/>
                  <a:pt x="3921" y="20892"/>
                  <a:pt x="4134" y="20923"/>
                </a:cubicBezTo>
                <a:cubicBezTo>
                  <a:pt x="4347" y="20923"/>
                  <a:pt x="4529" y="21075"/>
                  <a:pt x="4711" y="21166"/>
                </a:cubicBezTo>
                <a:cubicBezTo>
                  <a:pt x="4772" y="21196"/>
                  <a:pt x="4803" y="21196"/>
                  <a:pt x="4833" y="21227"/>
                </a:cubicBezTo>
                <a:cubicBezTo>
                  <a:pt x="5076" y="21348"/>
                  <a:pt x="5502" y="21440"/>
                  <a:pt x="5563" y="21592"/>
                </a:cubicBezTo>
                <a:cubicBezTo>
                  <a:pt x="5684" y="22047"/>
                  <a:pt x="6170" y="22047"/>
                  <a:pt x="6353" y="22412"/>
                </a:cubicBezTo>
                <a:cubicBezTo>
                  <a:pt x="6566" y="22838"/>
                  <a:pt x="6961" y="23142"/>
                  <a:pt x="7447" y="23324"/>
                </a:cubicBezTo>
                <a:cubicBezTo>
                  <a:pt x="7690" y="23446"/>
                  <a:pt x="7903" y="23658"/>
                  <a:pt x="8146" y="23841"/>
                </a:cubicBezTo>
                <a:cubicBezTo>
                  <a:pt x="8329" y="23962"/>
                  <a:pt x="8511" y="24145"/>
                  <a:pt x="8724" y="24175"/>
                </a:cubicBezTo>
                <a:cubicBezTo>
                  <a:pt x="9484" y="24297"/>
                  <a:pt x="10243" y="24388"/>
                  <a:pt x="11034" y="24449"/>
                </a:cubicBezTo>
                <a:cubicBezTo>
                  <a:pt x="11183" y="24462"/>
                  <a:pt x="11333" y="24476"/>
                  <a:pt x="11480" y="24476"/>
                </a:cubicBezTo>
                <a:cubicBezTo>
                  <a:pt x="11661" y="24476"/>
                  <a:pt x="11838" y="24455"/>
                  <a:pt x="12006" y="24388"/>
                </a:cubicBezTo>
                <a:cubicBezTo>
                  <a:pt x="12268" y="24316"/>
                  <a:pt x="12511" y="24208"/>
                  <a:pt x="12765" y="24208"/>
                </a:cubicBezTo>
                <a:cubicBezTo>
                  <a:pt x="12835" y="24208"/>
                  <a:pt x="12907" y="24216"/>
                  <a:pt x="12979" y="24236"/>
                </a:cubicBezTo>
                <a:cubicBezTo>
                  <a:pt x="13001" y="24242"/>
                  <a:pt x="13025" y="24244"/>
                  <a:pt x="13048" y="24244"/>
                </a:cubicBezTo>
                <a:cubicBezTo>
                  <a:pt x="13154" y="24244"/>
                  <a:pt x="13269" y="24194"/>
                  <a:pt x="13344" y="24145"/>
                </a:cubicBezTo>
                <a:cubicBezTo>
                  <a:pt x="13830" y="23780"/>
                  <a:pt x="14256" y="23354"/>
                  <a:pt x="14894" y="23324"/>
                </a:cubicBezTo>
                <a:cubicBezTo>
                  <a:pt x="14985" y="23324"/>
                  <a:pt x="15046" y="23202"/>
                  <a:pt x="15137" y="23142"/>
                </a:cubicBezTo>
                <a:cubicBezTo>
                  <a:pt x="15472" y="22838"/>
                  <a:pt x="15836" y="22503"/>
                  <a:pt x="16201" y="22169"/>
                </a:cubicBezTo>
                <a:cubicBezTo>
                  <a:pt x="16468" y="21942"/>
                  <a:pt x="16636" y="21820"/>
                  <a:pt x="16760" y="21820"/>
                </a:cubicBezTo>
                <a:cubicBezTo>
                  <a:pt x="16919" y="21820"/>
                  <a:pt x="17007" y="22017"/>
                  <a:pt x="17143" y="22443"/>
                </a:cubicBezTo>
                <a:cubicBezTo>
                  <a:pt x="17174" y="22473"/>
                  <a:pt x="17174" y="22534"/>
                  <a:pt x="17174" y="22595"/>
                </a:cubicBezTo>
                <a:cubicBezTo>
                  <a:pt x="17265" y="23081"/>
                  <a:pt x="17356" y="23567"/>
                  <a:pt x="17964" y="23719"/>
                </a:cubicBezTo>
                <a:cubicBezTo>
                  <a:pt x="17964" y="23719"/>
                  <a:pt x="17964" y="23810"/>
                  <a:pt x="17994" y="23841"/>
                </a:cubicBezTo>
                <a:cubicBezTo>
                  <a:pt x="17721" y="23902"/>
                  <a:pt x="17782" y="24084"/>
                  <a:pt x="17873" y="24236"/>
                </a:cubicBezTo>
                <a:cubicBezTo>
                  <a:pt x="18146" y="24631"/>
                  <a:pt x="18389" y="25087"/>
                  <a:pt x="18724" y="25421"/>
                </a:cubicBezTo>
                <a:cubicBezTo>
                  <a:pt x="19089" y="25725"/>
                  <a:pt x="19210" y="26242"/>
                  <a:pt x="19757" y="26424"/>
                </a:cubicBezTo>
                <a:cubicBezTo>
                  <a:pt x="20335" y="26607"/>
                  <a:pt x="20882" y="26972"/>
                  <a:pt x="21338" y="27427"/>
                </a:cubicBezTo>
                <a:cubicBezTo>
                  <a:pt x="21448" y="27519"/>
                  <a:pt x="21558" y="27622"/>
                  <a:pt x="21682" y="27622"/>
                </a:cubicBezTo>
                <a:cubicBezTo>
                  <a:pt x="21763" y="27622"/>
                  <a:pt x="21850" y="27578"/>
                  <a:pt x="21946" y="27458"/>
                </a:cubicBezTo>
                <a:cubicBezTo>
                  <a:pt x="21989" y="27436"/>
                  <a:pt x="22077" y="27415"/>
                  <a:pt x="22136" y="27415"/>
                </a:cubicBezTo>
                <a:cubicBezTo>
                  <a:pt x="22161" y="27415"/>
                  <a:pt x="22180" y="27419"/>
                  <a:pt x="22189" y="27427"/>
                </a:cubicBezTo>
                <a:cubicBezTo>
                  <a:pt x="22493" y="27671"/>
                  <a:pt x="22888" y="27853"/>
                  <a:pt x="23010" y="28127"/>
                </a:cubicBezTo>
                <a:cubicBezTo>
                  <a:pt x="23192" y="28613"/>
                  <a:pt x="23557" y="28795"/>
                  <a:pt x="23891" y="29038"/>
                </a:cubicBezTo>
                <a:cubicBezTo>
                  <a:pt x="24256" y="29312"/>
                  <a:pt x="24621" y="29616"/>
                  <a:pt x="24985" y="29859"/>
                </a:cubicBezTo>
                <a:cubicBezTo>
                  <a:pt x="25311" y="30069"/>
                  <a:pt x="25620" y="30385"/>
                  <a:pt x="26005" y="30385"/>
                </a:cubicBezTo>
                <a:cubicBezTo>
                  <a:pt x="26123" y="30385"/>
                  <a:pt x="26248" y="30356"/>
                  <a:pt x="26384" y="30285"/>
                </a:cubicBezTo>
                <a:cubicBezTo>
                  <a:pt x="26536" y="30224"/>
                  <a:pt x="26688" y="30041"/>
                  <a:pt x="26688" y="29950"/>
                </a:cubicBezTo>
                <a:cubicBezTo>
                  <a:pt x="26688" y="29646"/>
                  <a:pt x="26688" y="29403"/>
                  <a:pt x="27022" y="29342"/>
                </a:cubicBezTo>
                <a:cubicBezTo>
                  <a:pt x="27113" y="29312"/>
                  <a:pt x="27174" y="29190"/>
                  <a:pt x="27174" y="29099"/>
                </a:cubicBezTo>
                <a:cubicBezTo>
                  <a:pt x="27204" y="28704"/>
                  <a:pt x="27235" y="28279"/>
                  <a:pt x="27204" y="27883"/>
                </a:cubicBezTo>
                <a:cubicBezTo>
                  <a:pt x="27174" y="27427"/>
                  <a:pt x="26840" y="27124"/>
                  <a:pt x="26505" y="26820"/>
                </a:cubicBezTo>
                <a:cubicBezTo>
                  <a:pt x="26140" y="26485"/>
                  <a:pt x="26171" y="26455"/>
                  <a:pt x="26536" y="26120"/>
                </a:cubicBezTo>
                <a:cubicBezTo>
                  <a:pt x="26779" y="25877"/>
                  <a:pt x="26961" y="25604"/>
                  <a:pt x="27174" y="25330"/>
                </a:cubicBezTo>
                <a:cubicBezTo>
                  <a:pt x="27356" y="25117"/>
                  <a:pt x="27356" y="24935"/>
                  <a:pt x="27113" y="24722"/>
                </a:cubicBezTo>
                <a:cubicBezTo>
                  <a:pt x="26870" y="24509"/>
                  <a:pt x="26627" y="24175"/>
                  <a:pt x="26596" y="23871"/>
                </a:cubicBezTo>
                <a:cubicBezTo>
                  <a:pt x="26566" y="23567"/>
                  <a:pt x="26566" y="23233"/>
                  <a:pt x="26414" y="22929"/>
                </a:cubicBezTo>
                <a:cubicBezTo>
                  <a:pt x="26323" y="22777"/>
                  <a:pt x="26323" y="22564"/>
                  <a:pt x="26323" y="22351"/>
                </a:cubicBezTo>
                <a:cubicBezTo>
                  <a:pt x="26323" y="22245"/>
                  <a:pt x="26368" y="22123"/>
                  <a:pt x="26458" y="22123"/>
                </a:cubicBezTo>
                <a:cubicBezTo>
                  <a:pt x="26496" y="22123"/>
                  <a:pt x="26542" y="22145"/>
                  <a:pt x="26596" y="22199"/>
                </a:cubicBezTo>
                <a:cubicBezTo>
                  <a:pt x="26711" y="22304"/>
                  <a:pt x="26801" y="22346"/>
                  <a:pt x="26874" y="22346"/>
                </a:cubicBezTo>
                <a:cubicBezTo>
                  <a:pt x="27034" y="22346"/>
                  <a:pt x="27111" y="22144"/>
                  <a:pt x="27174" y="21956"/>
                </a:cubicBezTo>
                <a:cubicBezTo>
                  <a:pt x="27265" y="21774"/>
                  <a:pt x="27235" y="21500"/>
                  <a:pt x="27356" y="21440"/>
                </a:cubicBezTo>
                <a:cubicBezTo>
                  <a:pt x="27843" y="21075"/>
                  <a:pt x="27508" y="20832"/>
                  <a:pt x="27326" y="20528"/>
                </a:cubicBezTo>
                <a:cubicBezTo>
                  <a:pt x="26931" y="19889"/>
                  <a:pt x="26505" y="19312"/>
                  <a:pt x="26414" y="18552"/>
                </a:cubicBezTo>
                <a:cubicBezTo>
                  <a:pt x="26201" y="17275"/>
                  <a:pt x="25897" y="16029"/>
                  <a:pt x="25472" y="14813"/>
                </a:cubicBezTo>
                <a:cubicBezTo>
                  <a:pt x="25441" y="14722"/>
                  <a:pt x="25381" y="14570"/>
                  <a:pt x="25411" y="14479"/>
                </a:cubicBezTo>
                <a:cubicBezTo>
                  <a:pt x="25563" y="13871"/>
                  <a:pt x="25229" y="13415"/>
                  <a:pt x="24925" y="13020"/>
                </a:cubicBezTo>
                <a:cubicBezTo>
                  <a:pt x="24601" y="12578"/>
                  <a:pt x="24249" y="12137"/>
                  <a:pt x="23647" y="12137"/>
                </a:cubicBezTo>
                <a:cubicBezTo>
                  <a:pt x="23627" y="12137"/>
                  <a:pt x="23607" y="12138"/>
                  <a:pt x="23587" y="12138"/>
                </a:cubicBezTo>
                <a:cubicBezTo>
                  <a:pt x="23466" y="12138"/>
                  <a:pt x="23374" y="12017"/>
                  <a:pt x="23283" y="11956"/>
                </a:cubicBezTo>
                <a:cubicBezTo>
                  <a:pt x="23222" y="11987"/>
                  <a:pt x="23192" y="12017"/>
                  <a:pt x="23162" y="12047"/>
                </a:cubicBezTo>
                <a:cubicBezTo>
                  <a:pt x="23070" y="12078"/>
                  <a:pt x="22979" y="12078"/>
                  <a:pt x="22888" y="12078"/>
                </a:cubicBezTo>
                <a:cubicBezTo>
                  <a:pt x="22888" y="12078"/>
                  <a:pt x="22858" y="12017"/>
                  <a:pt x="22858" y="11956"/>
                </a:cubicBezTo>
                <a:lnTo>
                  <a:pt x="23283" y="11956"/>
                </a:lnTo>
                <a:cubicBezTo>
                  <a:pt x="23162" y="11652"/>
                  <a:pt x="23131" y="11227"/>
                  <a:pt x="22949" y="11105"/>
                </a:cubicBezTo>
                <a:cubicBezTo>
                  <a:pt x="22889" y="11075"/>
                  <a:pt x="22821" y="11064"/>
                  <a:pt x="22746" y="11064"/>
                </a:cubicBezTo>
                <a:cubicBezTo>
                  <a:pt x="22518" y="11064"/>
                  <a:pt x="22236" y="11173"/>
                  <a:pt x="22007" y="11196"/>
                </a:cubicBezTo>
                <a:cubicBezTo>
                  <a:pt x="21915" y="11196"/>
                  <a:pt x="21794" y="11196"/>
                  <a:pt x="21733" y="11166"/>
                </a:cubicBezTo>
                <a:cubicBezTo>
                  <a:pt x="21490" y="11075"/>
                  <a:pt x="21125" y="11227"/>
                  <a:pt x="21034" y="10892"/>
                </a:cubicBezTo>
                <a:cubicBezTo>
                  <a:pt x="20882" y="10315"/>
                  <a:pt x="20669" y="9707"/>
                  <a:pt x="20700" y="9129"/>
                </a:cubicBezTo>
                <a:cubicBezTo>
                  <a:pt x="20730" y="8126"/>
                  <a:pt x="20092" y="7336"/>
                  <a:pt x="19089" y="7245"/>
                </a:cubicBezTo>
                <a:cubicBezTo>
                  <a:pt x="18997" y="7245"/>
                  <a:pt x="18937" y="7154"/>
                  <a:pt x="18876" y="7093"/>
                </a:cubicBezTo>
                <a:cubicBezTo>
                  <a:pt x="18724" y="7123"/>
                  <a:pt x="18572" y="7154"/>
                  <a:pt x="18420" y="7184"/>
                </a:cubicBezTo>
                <a:cubicBezTo>
                  <a:pt x="18572" y="7123"/>
                  <a:pt x="18724" y="7062"/>
                  <a:pt x="18876" y="6971"/>
                </a:cubicBezTo>
                <a:cubicBezTo>
                  <a:pt x="18765" y="6916"/>
                  <a:pt x="18654" y="6785"/>
                  <a:pt x="18567" y="6785"/>
                </a:cubicBezTo>
                <a:cubicBezTo>
                  <a:pt x="18558" y="6785"/>
                  <a:pt x="18550" y="6786"/>
                  <a:pt x="18541" y="6789"/>
                </a:cubicBezTo>
                <a:cubicBezTo>
                  <a:pt x="17751" y="6880"/>
                  <a:pt x="16870" y="6698"/>
                  <a:pt x="16201" y="7336"/>
                </a:cubicBezTo>
                <a:cubicBezTo>
                  <a:pt x="16049" y="7488"/>
                  <a:pt x="15897" y="7610"/>
                  <a:pt x="15715" y="7701"/>
                </a:cubicBezTo>
                <a:cubicBezTo>
                  <a:pt x="15380" y="7883"/>
                  <a:pt x="15046" y="8065"/>
                  <a:pt x="14681" y="8217"/>
                </a:cubicBezTo>
                <a:cubicBezTo>
                  <a:pt x="14633" y="8234"/>
                  <a:pt x="14588" y="8241"/>
                  <a:pt x="14548" y="8241"/>
                </a:cubicBezTo>
                <a:cubicBezTo>
                  <a:pt x="14361" y="8241"/>
                  <a:pt x="14272" y="8078"/>
                  <a:pt x="14347" y="7853"/>
                </a:cubicBezTo>
                <a:cubicBezTo>
                  <a:pt x="14438" y="7549"/>
                  <a:pt x="14529" y="7214"/>
                  <a:pt x="14590" y="6880"/>
                </a:cubicBezTo>
                <a:cubicBezTo>
                  <a:pt x="14651" y="6637"/>
                  <a:pt x="14742" y="6424"/>
                  <a:pt x="15016" y="6363"/>
                </a:cubicBezTo>
                <a:cubicBezTo>
                  <a:pt x="15411" y="6242"/>
                  <a:pt x="15623" y="5968"/>
                  <a:pt x="15684" y="5573"/>
                </a:cubicBezTo>
                <a:cubicBezTo>
                  <a:pt x="15715" y="5482"/>
                  <a:pt x="15745" y="5391"/>
                  <a:pt x="15745" y="5299"/>
                </a:cubicBezTo>
                <a:lnTo>
                  <a:pt x="15745" y="5299"/>
                </a:lnTo>
                <a:cubicBezTo>
                  <a:pt x="15654" y="5330"/>
                  <a:pt x="15563" y="5330"/>
                  <a:pt x="15502" y="5330"/>
                </a:cubicBezTo>
                <a:cubicBezTo>
                  <a:pt x="15289" y="5360"/>
                  <a:pt x="15107" y="5421"/>
                  <a:pt x="14924" y="5421"/>
                </a:cubicBezTo>
                <a:cubicBezTo>
                  <a:pt x="14833" y="5421"/>
                  <a:pt x="14772" y="5330"/>
                  <a:pt x="14681" y="5299"/>
                </a:cubicBezTo>
                <a:cubicBezTo>
                  <a:pt x="14742" y="5239"/>
                  <a:pt x="14803" y="5117"/>
                  <a:pt x="14864" y="5117"/>
                </a:cubicBezTo>
                <a:cubicBezTo>
                  <a:pt x="15198" y="5087"/>
                  <a:pt x="15198" y="4996"/>
                  <a:pt x="15046" y="4722"/>
                </a:cubicBezTo>
                <a:cubicBezTo>
                  <a:pt x="14803" y="4296"/>
                  <a:pt x="14985" y="3537"/>
                  <a:pt x="15380" y="3385"/>
                </a:cubicBezTo>
                <a:cubicBezTo>
                  <a:pt x="15764" y="3237"/>
                  <a:pt x="15804" y="2975"/>
                  <a:pt x="15917" y="2709"/>
                </a:cubicBezTo>
                <a:lnTo>
                  <a:pt x="15917" y="2709"/>
                </a:lnTo>
                <a:cubicBezTo>
                  <a:pt x="15920" y="2712"/>
                  <a:pt x="15924" y="2714"/>
                  <a:pt x="15927" y="2716"/>
                </a:cubicBezTo>
                <a:lnTo>
                  <a:pt x="15927" y="2685"/>
                </a:lnTo>
                <a:cubicBezTo>
                  <a:pt x="15924" y="2693"/>
                  <a:pt x="15920" y="2701"/>
                  <a:pt x="15917" y="2709"/>
                </a:cubicBezTo>
                <a:lnTo>
                  <a:pt x="15917" y="2709"/>
                </a:lnTo>
                <a:cubicBezTo>
                  <a:pt x="15380" y="2381"/>
                  <a:pt x="15383" y="2349"/>
                  <a:pt x="15867" y="2017"/>
                </a:cubicBezTo>
                <a:cubicBezTo>
                  <a:pt x="15958" y="1926"/>
                  <a:pt x="16110" y="1895"/>
                  <a:pt x="16262" y="1834"/>
                </a:cubicBezTo>
                <a:cubicBezTo>
                  <a:pt x="16475" y="1743"/>
                  <a:pt x="16505" y="1591"/>
                  <a:pt x="16353" y="1439"/>
                </a:cubicBezTo>
                <a:cubicBezTo>
                  <a:pt x="16079" y="1196"/>
                  <a:pt x="15775" y="1014"/>
                  <a:pt x="15472" y="801"/>
                </a:cubicBezTo>
                <a:cubicBezTo>
                  <a:pt x="15320" y="740"/>
                  <a:pt x="15168" y="710"/>
                  <a:pt x="15137" y="497"/>
                </a:cubicBezTo>
                <a:cubicBezTo>
                  <a:pt x="15110" y="201"/>
                  <a:pt x="14821" y="0"/>
                  <a:pt x="1454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77058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dk2"/>
        </a:solid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5" name="Google Shape;125;p21"/>
          <p:cNvSpPr/>
          <p:nvPr/>
        </p:nvSpPr>
        <p:spPr>
          <a:xfrm rot="-901488">
            <a:off x="-1443811" y="1712483"/>
            <a:ext cx="2621605" cy="2908555"/>
          </a:xfrm>
          <a:custGeom>
            <a:avLst/>
            <a:gdLst/>
            <a:ahLst/>
            <a:cxnLst/>
            <a:rect l="l" t="t" r="r" b="b"/>
            <a:pathLst>
              <a:path w="16445" h="18245" extrusionOk="0">
                <a:moveTo>
                  <a:pt x="8295" y="6973"/>
                </a:moveTo>
                <a:cubicBezTo>
                  <a:pt x="9028" y="6973"/>
                  <a:pt x="9739" y="7307"/>
                  <a:pt x="10365" y="7933"/>
                </a:cubicBezTo>
                <a:cubicBezTo>
                  <a:pt x="10882" y="8420"/>
                  <a:pt x="11156" y="9058"/>
                  <a:pt x="11308" y="9727"/>
                </a:cubicBezTo>
                <a:cubicBezTo>
                  <a:pt x="11429" y="10183"/>
                  <a:pt x="11338" y="10608"/>
                  <a:pt x="11004" y="10973"/>
                </a:cubicBezTo>
                <a:cubicBezTo>
                  <a:pt x="10365" y="11733"/>
                  <a:pt x="9606" y="12189"/>
                  <a:pt x="8572" y="12189"/>
                </a:cubicBezTo>
                <a:cubicBezTo>
                  <a:pt x="7721" y="12189"/>
                  <a:pt x="6870" y="12128"/>
                  <a:pt x="6019" y="11763"/>
                </a:cubicBezTo>
                <a:cubicBezTo>
                  <a:pt x="5624" y="10912"/>
                  <a:pt x="5532" y="10061"/>
                  <a:pt x="5593" y="9210"/>
                </a:cubicBezTo>
                <a:cubicBezTo>
                  <a:pt x="5624" y="8511"/>
                  <a:pt x="6019" y="8025"/>
                  <a:pt x="6536" y="7629"/>
                </a:cubicBezTo>
                <a:cubicBezTo>
                  <a:pt x="7115" y="7185"/>
                  <a:pt x="7712" y="6973"/>
                  <a:pt x="8295" y="6973"/>
                </a:cubicBezTo>
                <a:close/>
                <a:moveTo>
                  <a:pt x="487" y="0"/>
                </a:moveTo>
                <a:cubicBezTo>
                  <a:pt x="396" y="365"/>
                  <a:pt x="304" y="608"/>
                  <a:pt x="274" y="851"/>
                </a:cubicBezTo>
                <a:cubicBezTo>
                  <a:pt x="0" y="2371"/>
                  <a:pt x="0" y="3921"/>
                  <a:pt x="304" y="5441"/>
                </a:cubicBezTo>
                <a:cubicBezTo>
                  <a:pt x="639" y="7325"/>
                  <a:pt x="1277" y="9058"/>
                  <a:pt x="2463" y="10578"/>
                </a:cubicBezTo>
                <a:cubicBezTo>
                  <a:pt x="3101" y="11398"/>
                  <a:pt x="3800" y="12128"/>
                  <a:pt x="4742" y="12554"/>
                </a:cubicBezTo>
                <a:cubicBezTo>
                  <a:pt x="5168" y="12736"/>
                  <a:pt x="5411" y="13009"/>
                  <a:pt x="5624" y="13405"/>
                </a:cubicBezTo>
                <a:cubicBezTo>
                  <a:pt x="6414" y="14955"/>
                  <a:pt x="7599" y="16110"/>
                  <a:pt x="9119" y="16900"/>
                </a:cubicBezTo>
                <a:cubicBezTo>
                  <a:pt x="10821" y="17764"/>
                  <a:pt x="12613" y="18245"/>
                  <a:pt x="14496" y="18245"/>
                </a:cubicBezTo>
                <a:cubicBezTo>
                  <a:pt x="14799" y="18245"/>
                  <a:pt x="15104" y="18232"/>
                  <a:pt x="15411" y="18207"/>
                </a:cubicBezTo>
                <a:cubicBezTo>
                  <a:pt x="15715" y="18177"/>
                  <a:pt x="15989" y="18116"/>
                  <a:pt x="16232" y="18055"/>
                </a:cubicBezTo>
                <a:cubicBezTo>
                  <a:pt x="16384" y="18025"/>
                  <a:pt x="16445" y="17873"/>
                  <a:pt x="16414" y="17751"/>
                </a:cubicBezTo>
                <a:cubicBezTo>
                  <a:pt x="16384" y="17690"/>
                  <a:pt x="16262" y="17569"/>
                  <a:pt x="16201" y="17569"/>
                </a:cubicBezTo>
                <a:cubicBezTo>
                  <a:pt x="15715" y="17538"/>
                  <a:pt x="15229" y="17508"/>
                  <a:pt x="14773" y="17508"/>
                </a:cubicBezTo>
                <a:cubicBezTo>
                  <a:pt x="12615" y="17417"/>
                  <a:pt x="10700" y="16687"/>
                  <a:pt x="8937" y="15502"/>
                </a:cubicBezTo>
                <a:cubicBezTo>
                  <a:pt x="8116" y="14955"/>
                  <a:pt x="7417" y="14256"/>
                  <a:pt x="6809" y="13313"/>
                </a:cubicBezTo>
                <a:lnTo>
                  <a:pt x="7235" y="13313"/>
                </a:lnTo>
                <a:cubicBezTo>
                  <a:pt x="7660" y="13344"/>
                  <a:pt x="8086" y="13374"/>
                  <a:pt x="8511" y="13374"/>
                </a:cubicBezTo>
                <a:cubicBezTo>
                  <a:pt x="9150" y="13344"/>
                  <a:pt x="9697" y="13131"/>
                  <a:pt x="10213" y="12736"/>
                </a:cubicBezTo>
                <a:cubicBezTo>
                  <a:pt x="11095" y="12067"/>
                  <a:pt x="11581" y="11186"/>
                  <a:pt x="11855" y="10091"/>
                </a:cubicBezTo>
                <a:cubicBezTo>
                  <a:pt x="12189" y="8784"/>
                  <a:pt x="11885" y="7629"/>
                  <a:pt x="11065" y="6596"/>
                </a:cubicBezTo>
                <a:cubicBezTo>
                  <a:pt x="10484" y="5865"/>
                  <a:pt x="9672" y="5400"/>
                  <a:pt x="8771" y="5400"/>
                </a:cubicBezTo>
                <a:cubicBezTo>
                  <a:pt x="8211" y="5400"/>
                  <a:pt x="7616" y="5580"/>
                  <a:pt x="7022" y="5988"/>
                </a:cubicBezTo>
                <a:cubicBezTo>
                  <a:pt x="6809" y="6140"/>
                  <a:pt x="6627" y="6322"/>
                  <a:pt x="6475" y="6505"/>
                </a:cubicBezTo>
                <a:cubicBezTo>
                  <a:pt x="5654" y="7386"/>
                  <a:pt x="5198" y="8450"/>
                  <a:pt x="4985" y="9636"/>
                </a:cubicBezTo>
                <a:cubicBezTo>
                  <a:pt x="4894" y="10122"/>
                  <a:pt x="4864" y="10608"/>
                  <a:pt x="4803" y="11155"/>
                </a:cubicBezTo>
                <a:cubicBezTo>
                  <a:pt x="4712" y="11125"/>
                  <a:pt x="4590" y="11095"/>
                  <a:pt x="4529" y="11034"/>
                </a:cubicBezTo>
                <a:cubicBezTo>
                  <a:pt x="4225" y="10791"/>
                  <a:pt x="3891" y="10547"/>
                  <a:pt x="3618" y="10243"/>
                </a:cubicBezTo>
                <a:cubicBezTo>
                  <a:pt x="2675" y="9271"/>
                  <a:pt x="2007" y="8146"/>
                  <a:pt x="1551" y="6900"/>
                </a:cubicBezTo>
                <a:cubicBezTo>
                  <a:pt x="1034" y="5441"/>
                  <a:pt x="700" y="3952"/>
                  <a:pt x="730" y="2371"/>
                </a:cubicBezTo>
                <a:cubicBezTo>
                  <a:pt x="730" y="1885"/>
                  <a:pt x="700" y="1368"/>
                  <a:pt x="700" y="851"/>
                </a:cubicBezTo>
                <a:cubicBezTo>
                  <a:pt x="700" y="608"/>
                  <a:pt x="700" y="334"/>
                  <a:pt x="48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21"/>
          <p:cNvSpPr/>
          <p:nvPr/>
        </p:nvSpPr>
        <p:spPr>
          <a:xfrm>
            <a:off x="10259767" y="-618482"/>
            <a:ext cx="1471133" cy="1758435"/>
          </a:xfrm>
          <a:custGeom>
            <a:avLst/>
            <a:gdLst/>
            <a:ahLst/>
            <a:cxnLst/>
            <a:rect l="l" t="t" r="r" b="b"/>
            <a:pathLst>
              <a:path w="2903" h="3470" fill="none" extrusionOk="0">
                <a:moveTo>
                  <a:pt x="2569" y="0"/>
                </a:moveTo>
                <a:cubicBezTo>
                  <a:pt x="2902" y="1868"/>
                  <a:pt x="2835" y="3269"/>
                  <a:pt x="2335" y="3369"/>
                </a:cubicBezTo>
                <a:cubicBezTo>
                  <a:pt x="1835" y="3470"/>
                  <a:pt x="901" y="2302"/>
                  <a:pt x="0" y="668"/>
                </a:cubicBezTo>
              </a:path>
            </a:pathLst>
          </a:custGeom>
          <a:noFill/>
          <a:ln w="1143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6687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13"/>
        <p:cNvGrpSpPr/>
        <p:nvPr/>
      </p:nvGrpSpPr>
      <p:grpSpPr>
        <a:xfrm>
          <a:off x="0" y="0"/>
          <a:ext cx="0" cy="0"/>
          <a:chOff x="0" y="0"/>
          <a:chExt cx="0" cy="0"/>
        </a:xfrm>
      </p:grpSpPr>
      <p:sp>
        <p:nvSpPr>
          <p:cNvPr id="14" name="Google Shape;14;p3"/>
          <p:cNvSpPr/>
          <p:nvPr/>
        </p:nvSpPr>
        <p:spPr>
          <a:xfrm>
            <a:off x="7354967" y="-452498"/>
            <a:ext cx="1471133" cy="1758435"/>
          </a:xfrm>
          <a:custGeom>
            <a:avLst/>
            <a:gdLst/>
            <a:ahLst/>
            <a:cxnLst/>
            <a:rect l="l" t="t" r="r" b="b"/>
            <a:pathLst>
              <a:path w="2903" h="3470" fill="none" extrusionOk="0">
                <a:moveTo>
                  <a:pt x="2569" y="0"/>
                </a:moveTo>
                <a:cubicBezTo>
                  <a:pt x="2902" y="1868"/>
                  <a:pt x="2835" y="3269"/>
                  <a:pt x="2335" y="3369"/>
                </a:cubicBezTo>
                <a:cubicBezTo>
                  <a:pt x="1835" y="3470"/>
                  <a:pt x="901" y="2302"/>
                  <a:pt x="0" y="668"/>
                </a:cubicBezTo>
              </a:path>
            </a:pathLst>
          </a:custGeom>
          <a:noFill/>
          <a:ln w="1143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1313812" y="4824701"/>
            <a:ext cx="4373616" cy="1156492"/>
          </a:xfrm>
          <a:custGeom>
            <a:avLst/>
            <a:gdLst/>
            <a:ahLst/>
            <a:cxnLst/>
            <a:rect l="l" t="t" r="r" b="b"/>
            <a:pathLst>
              <a:path w="57540" h="15215" extrusionOk="0">
                <a:moveTo>
                  <a:pt x="32502" y="0"/>
                </a:moveTo>
                <a:cubicBezTo>
                  <a:pt x="32389" y="0"/>
                  <a:pt x="32291" y="17"/>
                  <a:pt x="32220" y="68"/>
                </a:cubicBezTo>
                <a:cubicBezTo>
                  <a:pt x="32079" y="144"/>
                  <a:pt x="31957" y="169"/>
                  <a:pt x="31846" y="169"/>
                </a:cubicBezTo>
                <a:cubicBezTo>
                  <a:pt x="31647" y="169"/>
                  <a:pt x="31484" y="87"/>
                  <a:pt x="31308" y="68"/>
                </a:cubicBezTo>
                <a:cubicBezTo>
                  <a:pt x="31248" y="68"/>
                  <a:pt x="31187" y="98"/>
                  <a:pt x="31156" y="128"/>
                </a:cubicBezTo>
                <a:cubicBezTo>
                  <a:pt x="31123" y="246"/>
                  <a:pt x="31071" y="289"/>
                  <a:pt x="31000" y="289"/>
                </a:cubicBezTo>
                <a:cubicBezTo>
                  <a:pt x="30943" y="289"/>
                  <a:pt x="30873" y="261"/>
                  <a:pt x="30792" y="220"/>
                </a:cubicBezTo>
                <a:cubicBezTo>
                  <a:pt x="30579" y="159"/>
                  <a:pt x="30336" y="98"/>
                  <a:pt x="30123" y="98"/>
                </a:cubicBezTo>
                <a:cubicBezTo>
                  <a:pt x="29424" y="98"/>
                  <a:pt x="28725" y="159"/>
                  <a:pt x="28026" y="189"/>
                </a:cubicBezTo>
                <a:cubicBezTo>
                  <a:pt x="27996" y="191"/>
                  <a:pt x="27966" y="191"/>
                  <a:pt x="27936" y="191"/>
                </a:cubicBezTo>
                <a:cubicBezTo>
                  <a:pt x="27574" y="191"/>
                  <a:pt x="27193" y="92"/>
                  <a:pt x="26818" y="92"/>
                </a:cubicBezTo>
                <a:cubicBezTo>
                  <a:pt x="26588" y="92"/>
                  <a:pt x="26361" y="129"/>
                  <a:pt x="26141" y="250"/>
                </a:cubicBezTo>
                <a:cubicBezTo>
                  <a:pt x="26121" y="260"/>
                  <a:pt x="26097" y="264"/>
                  <a:pt x="26071" y="264"/>
                </a:cubicBezTo>
                <a:cubicBezTo>
                  <a:pt x="26020" y="264"/>
                  <a:pt x="25959" y="250"/>
                  <a:pt x="25898" y="250"/>
                </a:cubicBezTo>
                <a:cubicBezTo>
                  <a:pt x="25705" y="260"/>
                  <a:pt x="25510" y="260"/>
                  <a:pt x="25313" y="260"/>
                </a:cubicBezTo>
                <a:lnTo>
                  <a:pt x="25313" y="260"/>
                </a:lnTo>
                <a:cubicBezTo>
                  <a:pt x="24919" y="260"/>
                  <a:pt x="24520" y="260"/>
                  <a:pt x="24135" y="341"/>
                </a:cubicBezTo>
                <a:cubicBezTo>
                  <a:pt x="24070" y="352"/>
                  <a:pt x="24005" y="356"/>
                  <a:pt x="23939" y="356"/>
                </a:cubicBezTo>
                <a:cubicBezTo>
                  <a:pt x="23656" y="356"/>
                  <a:pt x="23368" y="275"/>
                  <a:pt x="23093" y="275"/>
                </a:cubicBezTo>
                <a:cubicBezTo>
                  <a:pt x="22895" y="275"/>
                  <a:pt x="22703" y="317"/>
                  <a:pt x="22524" y="463"/>
                </a:cubicBezTo>
                <a:cubicBezTo>
                  <a:pt x="22327" y="422"/>
                  <a:pt x="22135" y="406"/>
                  <a:pt x="21946" y="406"/>
                </a:cubicBezTo>
                <a:cubicBezTo>
                  <a:pt x="21288" y="406"/>
                  <a:pt x="20669" y="605"/>
                  <a:pt x="20032" y="676"/>
                </a:cubicBezTo>
                <a:cubicBezTo>
                  <a:pt x="18390" y="858"/>
                  <a:pt x="16718" y="645"/>
                  <a:pt x="15107" y="1101"/>
                </a:cubicBezTo>
                <a:cubicBezTo>
                  <a:pt x="14711" y="1207"/>
                  <a:pt x="14270" y="1289"/>
                  <a:pt x="13862" y="1289"/>
                </a:cubicBezTo>
                <a:cubicBezTo>
                  <a:pt x="13800" y="1289"/>
                  <a:pt x="13739" y="1287"/>
                  <a:pt x="13679" y="1283"/>
                </a:cubicBezTo>
                <a:cubicBezTo>
                  <a:pt x="13303" y="1283"/>
                  <a:pt x="12941" y="1441"/>
                  <a:pt x="12584" y="1441"/>
                </a:cubicBezTo>
                <a:cubicBezTo>
                  <a:pt x="12421" y="1441"/>
                  <a:pt x="12260" y="1409"/>
                  <a:pt x="12098" y="1314"/>
                </a:cubicBezTo>
                <a:cubicBezTo>
                  <a:pt x="11628" y="1498"/>
                  <a:pt x="11159" y="1640"/>
                  <a:pt x="10661" y="1640"/>
                </a:cubicBezTo>
                <a:cubicBezTo>
                  <a:pt x="10418" y="1640"/>
                  <a:pt x="10169" y="1606"/>
                  <a:pt x="9910" y="1527"/>
                </a:cubicBezTo>
                <a:cubicBezTo>
                  <a:pt x="9832" y="1497"/>
                  <a:pt x="9757" y="1484"/>
                  <a:pt x="9684" y="1484"/>
                </a:cubicBezTo>
                <a:cubicBezTo>
                  <a:pt x="9530" y="1484"/>
                  <a:pt x="9386" y="1545"/>
                  <a:pt x="9241" y="1648"/>
                </a:cubicBezTo>
                <a:cubicBezTo>
                  <a:pt x="8732" y="1995"/>
                  <a:pt x="8205" y="2290"/>
                  <a:pt x="7567" y="2290"/>
                </a:cubicBezTo>
                <a:cubicBezTo>
                  <a:pt x="7367" y="2290"/>
                  <a:pt x="7156" y="2261"/>
                  <a:pt x="6931" y="2195"/>
                </a:cubicBezTo>
                <a:cubicBezTo>
                  <a:pt x="6880" y="2181"/>
                  <a:pt x="6825" y="2175"/>
                  <a:pt x="6769" y="2175"/>
                </a:cubicBezTo>
                <a:cubicBezTo>
                  <a:pt x="6590" y="2175"/>
                  <a:pt x="6394" y="2233"/>
                  <a:pt x="6232" y="2256"/>
                </a:cubicBezTo>
                <a:cubicBezTo>
                  <a:pt x="4591" y="2499"/>
                  <a:pt x="2980" y="2803"/>
                  <a:pt x="1338" y="3016"/>
                </a:cubicBezTo>
                <a:cubicBezTo>
                  <a:pt x="609" y="3107"/>
                  <a:pt x="396" y="3624"/>
                  <a:pt x="31" y="4019"/>
                </a:cubicBezTo>
                <a:cubicBezTo>
                  <a:pt x="1" y="4080"/>
                  <a:pt x="31" y="4232"/>
                  <a:pt x="92" y="4293"/>
                </a:cubicBezTo>
                <a:cubicBezTo>
                  <a:pt x="396" y="4809"/>
                  <a:pt x="426" y="4840"/>
                  <a:pt x="244" y="5448"/>
                </a:cubicBezTo>
                <a:cubicBezTo>
                  <a:pt x="183" y="5600"/>
                  <a:pt x="183" y="5752"/>
                  <a:pt x="396" y="5782"/>
                </a:cubicBezTo>
                <a:cubicBezTo>
                  <a:pt x="852" y="5782"/>
                  <a:pt x="1004" y="6116"/>
                  <a:pt x="1247" y="6360"/>
                </a:cubicBezTo>
                <a:cubicBezTo>
                  <a:pt x="1424" y="6562"/>
                  <a:pt x="1580" y="6785"/>
                  <a:pt x="1854" y="6785"/>
                </a:cubicBezTo>
                <a:cubicBezTo>
                  <a:pt x="1910" y="6785"/>
                  <a:pt x="1970" y="6775"/>
                  <a:pt x="2037" y="6755"/>
                </a:cubicBezTo>
                <a:cubicBezTo>
                  <a:pt x="2100" y="6741"/>
                  <a:pt x="2155" y="6735"/>
                  <a:pt x="2205" y="6735"/>
                </a:cubicBezTo>
                <a:cubicBezTo>
                  <a:pt x="2490" y="6735"/>
                  <a:pt x="2572" y="6942"/>
                  <a:pt x="2676" y="7150"/>
                </a:cubicBezTo>
                <a:cubicBezTo>
                  <a:pt x="2888" y="7575"/>
                  <a:pt x="2706" y="7970"/>
                  <a:pt x="2615" y="8366"/>
                </a:cubicBezTo>
                <a:cubicBezTo>
                  <a:pt x="2493" y="8822"/>
                  <a:pt x="2615" y="9034"/>
                  <a:pt x="3132" y="9126"/>
                </a:cubicBezTo>
                <a:cubicBezTo>
                  <a:pt x="3314" y="9156"/>
                  <a:pt x="3496" y="9156"/>
                  <a:pt x="3709" y="9186"/>
                </a:cubicBezTo>
                <a:cubicBezTo>
                  <a:pt x="3983" y="9247"/>
                  <a:pt x="4043" y="9429"/>
                  <a:pt x="3891" y="9642"/>
                </a:cubicBezTo>
                <a:cubicBezTo>
                  <a:pt x="3709" y="9885"/>
                  <a:pt x="3405" y="10068"/>
                  <a:pt x="3435" y="10433"/>
                </a:cubicBezTo>
                <a:cubicBezTo>
                  <a:pt x="3435" y="10463"/>
                  <a:pt x="3223" y="10524"/>
                  <a:pt x="3101" y="10554"/>
                </a:cubicBezTo>
                <a:lnTo>
                  <a:pt x="2706" y="10676"/>
                </a:lnTo>
                <a:cubicBezTo>
                  <a:pt x="2767" y="10767"/>
                  <a:pt x="2828" y="10919"/>
                  <a:pt x="2949" y="11010"/>
                </a:cubicBezTo>
                <a:cubicBezTo>
                  <a:pt x="3071" y="11101"/>
                  <a:pt x="3284" y="11162"/>
                  <a:pt x="3435" y="11162"/>
                </a:cubicBezTo>
                <a:cubicBezTo>
                  <a:pt x="3481" y="11155"/>
                  <a:pt x="3523" y="11152"/>
                  <a:pt x="3560" y="11152"/>
                </a:cubicBezTo>
                <a:cubicBezTo>
                  <a:pt x="3844" y="11152"/>
                  <a:pt x="3895" y="11346"/>
                  <a:pt x="3922" y="11588"/>
                </a:cubicBezTo>
                <a:cubicBezTo>
                  <a:pt x="4043" y="12226"/>
                  <a:pt x="4256" y="12439"/>
                  <a:pt x="4986" y="12499"/>
                </a:cubicBezTo>
                <a:cubicBezTo>
                  <a:pt x="5337" y="12542"/>
                  <a:pt x="5689" y="12584"/>
                  <a:pt x="6041" y="12584"/>
                </a:cubicBezTo>
                <a:cubicBezTo>
                  <a:pt x="6449" y="12584"/>
                  <a:pt x="6857" y="12527"/>
                  <a:pt x="7265" y="12347"/>
                </a:cubicBezTo>
                <a:cubicBezTo>
                  <a:pt x="7440" y="12260"/>
                  <a:pt x="7676" y="12189"/>
                  <a:pt x="7886" y="12189"/>
                </a:cubicBezTo>
                <a:cubicBezTo>
                  <a:pt x="7969" y="12189"/>
                  <a:pt x="8047" y="12200"/>
                  <a:pt x="8116" y="12226"/>
                </a:cubicBezTo>
                <a:cubicBezTo>
                  <a:pt x="8232" y="12267"/>
                  <a:pt x="8338" y="12284"/>
                  <a:pt x="8439" y="12284"/>
                </a:cubicBezTo>
                <a:cubicBezTo>
                  <a:pt x="8711" y="12284"/>
                  <a:pt x="8945" y="12163"/>
                  <a:pt x="9211" y="12074"/>
                </a:cubicBezTo>
                <a:cubicBezTo>
                  <a:pt x="9488" y="11963"/>
                  <a:pt x="9765" y="11827"/>
                  <a:pt x="10042" y="11827"/>
                </a:cubicBezTo>
                <a:cubicBezTo>
                  <a:pt x="10069" y="11827"/>
                  <a:pt x="10096" y="11828"/>
                  <a:pt x="10123" y="11831"/>
                </a:cubicBezTo>
                <a:cubicBezTo>
                  <a:pt x="10221" y="11838"/>
                  <a:pt x="10319" y="11842"/>
                  <a:pt x="10415" y="11842"/>
                </a:cubicBezTo>
                <a:cubicBezTo>
                  <a:pt x="11087" y="11842"/>
                  <a:pt x="11692" y="11656"/>
                  <a:pt x="12250" y="11284"/>
                </a:cubicBezTo>
                <a:cubicBezTo>
                  <a:pt x="12344" y="11237"/>
                  <a:pt x="12473" y="11172"/>
                  <a:pt x="12583" y="11172"/>
                </a:cubicBezTo>
                <a:cubicBezTo>
                  <a:pt x="12616" y="11172"/>
                  <a:pt x="12648" y="11178"/>
                  <a:pt x="12676" y="11192"/>
                </a:cubicBezTo>
                <a:cubicBezTo>
                  <a:pt x="12865" y="11244"/>
                  <a:pt x="13056" y="11259"/>
                  <a:pt x="13248" y="11259"/>
                </a:cubicBezTo>
                <a:cubicBezTo>
                  <a:pt x="13523" y="11259"/>
                  <a:pt x="13799" y="11228"/>
                  <a:pt x="14074" y="11228"/>
                </a:cubicBezTo>
                <a:cubicBezTo>
                  <a:pt x="14288" y="11228"/>
                  <a:pt x="14502" y="11247"/>
                  <a:pt x="14712" y="11314"/>
                </a:cubicBezTo>
                <a:lnTo>
                  <a:pt x="14743" y="11040"/>
                </a:lnTo>
                <a:cubicBezTo>
                  <a:pt x="14773" y="11071"/>
                  <a:pt x="14803" y="11101"/>
                  <a:pt x="14864" y="11162"/>
                </a:cubicBezTo>
                <a:cubicBezTo>
                  <a:pt x="15026" y="11162"/>
                  <a:pt x="15202" y="11149"/>
                  <a:pt x="15382" y="11149"/>
                </a:cubicBezTo>
                <a:cubicBezTo>
                  <a:pt x="15472" y="11149"/>
                  <a:pt x="15563" y="11152"/>
                  <a:pt x="15655" y="11162"/>
                </a:cubicBezTo>
                <a:cubicBezTo>
                  <a:pt x="15742" y="11170"/>
                  <a:pt x="15823" y="11176"/>
                  <a:pt x="15901" y="11176"/>
                </a:cubicBezTo>
                <a:cubicBezTo>
                  <a:pt x="16120" y="11176"/>
                  <a:pt x="16311" y="11129"/>
                  <a:pt x="16536" y="10949"/>
                </a:cubicBezTo>
                <a:cubicBezTo>
                  <a:pt x="16735" y="10790"/>
                  <a:pt x="16973" y="10566"/>
                  <a:pt x="17249" y="10566"/>
                </a:cubicBezTo>
                <a:cubicBezTo>
                  <a:pt x="17396" y="10566"/>
                  <a:pt x="17553" y="10629"/>
                  <a:pt x="17721" y="10797"/>
                </a:cubicBezTo>
                <a:cubicBezTo>
                  <a:pt x="17730" y="10806"/>
                  <a:pt x="17747" y="10810"/>
                  <a:pt x="17769" y="10810"/>
                </a:cubicBezTo>
                <a:cubicBezTo>
                  <a:pt x="17820" y="10810"/>
                  <a:pt x="17900" y="10788"/>
                  <a:pt x="17965" y="10767"/>
                </a:cubicBezTo>
                <a:cubicBezTo>
                  <a:pt x="18329" y="10706"/>
                  <a:pt x="18755" y="10736"/>
                  <a:pt x="19120" y="10524"/>
                </a:cubicBezTo>
                <a:cubicBezTo>
                  <a:pt x="19241" y="10463"/>
                  <a:pt x="19370" y="10410"/>
                  <a:pt x="19492" y="10410"/>
                </a:cubicBezTo>
                <a:cubicBezTo>
                  <a:pt x="19614" y="10410"/>
                  <a:pt x="19728" y="10463"/>
                  <a:pt x="19819" y="10615"/>
                </a:cubicBezTo>
                <a:cubicBezTo>
                  <a:pt x="19849" y="10676"/>
                  <a:pt x="20001" y="10676"/>
                  <a:pt x="20032" y="10676"/>
                </a:cubicBezTo>
                <a:cubicBezTo>
                  <a:pt x="20112" y="10542"/>
                  <a:pt x="20209" y="10503"/>
                  <a:pt x="20314" y="10503"/>
                </a:cubicBezTo>
                <a:cubicBezTo>
                  <a:pt x="20448" y="10503"/>
                  <a:pt x="20594" y="10567"/>
                  <a:pt x="20731" y="10585"/>
                </a:cubicBezTo>
                <a:cubicBezTo>
                  <a:pt x="20852" y="10585"/>
                  <a:pt x="21035" y="10554"/>
                  <a:pt x="21065" y="10463"/>
                </a:cubicBezTo>
                <a:cubicBezTo>
                  <a:pt x="21141" y="10326"/>
                  <a:pt x="21255" y="10303"/>
                  <a:pt x="21373" y="10303"/>
                </a:cubicBezTo>
                <a:cubicBezTo>
                  <a:pt x="21432" y="10303"/>
                  <a:pt x="21491" y="10309"/>
                  <a:pt x="21548" y="10309"/>
                </a:cubicBezTo>
                <a:cubicBezTo>
                  <a:pt x="21605" y="10309"/>
                  <a:pt x="21658" y="10303"/>
                  <a:pt x="21703" y="10281"/>
                </a:cubicBezTo>
                <a:cubicBezTo>
                  <a:pt x="21728" y="10268"/>
                  <a:pt x="21755" y="10263"/>
                  <a:pt x="21783" y="10263"/>
                </a:cubicBezTo>
                <a:cubicBezTo>
                  <a:pt x="21931" y="10263"/>
                  <a:pt x="22121" y="10404"/>
                  <a:pt x="22264" y="10404"/>
                </a:cubicBezTo>
                <a:cubicBezTo>
                  <a:pt x="22364" y="10404"/>
                  <a:pt x="22441" y="10335"/>
                  <a:pt x="22463" y="10098"/>
                </a:cubicBezTo>
                <a:cubicBezTo>
                  <a:pt x="22463" y="10098"/>
                  <a:pt x="22517" y="10085"/>
                  <a:pt x="22553" y="10085"/>
                </a:cubicBezTo>
                <a:cubicBezTo>
                  <a:pt x="22571" y="10085"/>
                  <a:pt x="22585" y="10088"/>
                  <a:pt x="22585" y="10098"/>
                </a:cubicBezTo>
                <a:cubicBezTo>
                  <a:pt x="22738" y="10237"/>
                  <a:pt x="22890" y="10293"/>
                  <a:pt x="23043" y="10293"/>
                </a:cubicBezTo>
                <a:cubicBezTo>
                  <a:pt x="23225" y="10293"/>
                  <a:pt x="23406" y="10214"/>
                  <a:pt x="23588" y="10098"/>
                </a:cubicBezTo>
                <a:cubicBezTo>
                  <a:pt x="23633" y="10083"/>
                  <a:pt x="23694" y="10075"/>
                  <a:pt x="23747" y="10075"/>
                </a:cubicBezTo>
                <a:cubicBezTo>
                  <a:pt x="23801" y="10075"/>
                  <a:pt x="23846" y="10083"/>
                  <a:pt x="23861" y="10098"/>
                </a:cubicBezTo>
                <a:cubicBezTo>
                  <a:pt x="24012" y="10216"/>
                  <a:pt x="24162" y="10258"/>
                  <a:pt x="24308" y="10258"/>
                </a:cubicBezTo>
                <a:cubicBezTo>
                  <a:pt x="24576" y="10258"/>
                  <a:pt x="24830" y="10116"/>
                  <a:pt x="25047" y="10037"/>
                </a:cubicBezTo>
                <a:cubicBezTo>
                  <a:pt x="25168" y="9989"/>
                  <a:pt x="25271" y="9964"/>
                  <a:pt x="25355" y="9964"/>
                </a:cubicBezTo>
                <a:cubicBezTo>
                  <a:pt x="25482" y="9964"/>
                  <a:pt x="25570" y="10019"/>
                  <a:pt x="25624" y="10129"/>
                </a:cubicBezTo>
                <a:cubicBezTo>
                  <a:pt x="25712" y="10357"/>
                  <a:pt x="25831" y="10433"/>
                  <a:pt x="25974" y="10433"/>
                </a:cubicBezTo>
                <a:cubicBezTo>
                  <a:pt x="26078" y="10433"/>
                  <a:pt x="26195" y="10393"/>
                  <a:pt x="26323" y="10341"/>
                </a:cubicBezTo>
                <a:cubicBezTo>
                  <a:pt x="26451" y="10295"/>
                  <a:pt x="26574" y="10276"/>
                  <a:pt x="26694" y="10276"/>
                </a:cubicBezTo>
                <a:cubicBezTo>
                  <a:pt x="27203" y="10276"/>
                  <a:pt x="27655" y="10615"/>
                  <a:pt x="28147" y="10615"/>
                </a:cubicBezTo>
                <a:cubicBezTo>
                  <a:pt x="28178" y="10615"/>
                  <a:pt x="28238" y="10676"/>
                  <a:pt x="28238" y="10706"/>
                </a:cubicBezTo>
                <a:cubicBezTo>
                  <a:pt x="28299" y="11223"/>
                  <a:pt x="28786" y="11740"/>
                  <a:pt x="28147" y="12226"/>
                </a:cubicBezTo>
                <a:cubicBezTo>
                  <a:pt x="28056" y="12317"/>
                  <a:pt x="28086" y="12499"/>
                  <a:pt x="28086" y="12651"/>
                </a:cubicBezTo>
                <a:cubicBezTo>
                  <a:pt x="28086" y="12712"/>
                  <a:pt x="28178" y="12803"/>
                  <a:pt x="28208" y="12803"/>
                </a:cubicBezTo>
                <a:cubicBezTo>
                  <a:pt x="28299" y="12803"/>
                  <a:pt x="28390" y="12743"/>
                  <a:pt x="28421" y="12651"/>
                </a:cubicBezTo>
                <a:cubicBezTo>
                  <a:pt x="28512" y="12591"/>
                  <a:pt x="28573" y="12469"/>
                  <a:pt x="28634" y="12378"/>
                </a:cubicBezTo>
                <a:cubicBezTo>
                  <a:pt x="28816" y="12499"/>
                  <a:pt x="29029" y="12591"/>
                  <a:pt x="29181" y="12773"/>
                </a:cubicBezTo>
                <a:cubicBezTo>
                  <a:pt x="29211" y="12803"/>
                  <a:pt x="29150" y="13047"/>
                  <a:pt x="29059" y="13107"/>
                </a:cubicBezTo>
                <a:cubicBezTo>
                  <a:pt x="28937" y="13199"/>
                  <a:pt x="28664" y="13259"/>
                  <a:pt x="28816" y="13472"/>
                </a:cubicBezTo>
                <a:cubicBezTo>
                  <a:pt x="28915" y="13621"/>
                  <a:pt x="29055" y="13770"/>
                  <a:pt x="29252" y="13770"/>
                </a:cubicBezTo>
                <a:cubicBezTo>
                  <a:pt x="29296" y="13770"/>
                  <a:pt x="29343" y="13762"/>
                  <a:pt x="29393" y="13746"/>
                </a:cubicBezTo>
                <a:lnTo>
                  <a:pt x="29485" y="13746"/>
                </a:lnTo>
                <a:cubicBezTo>
                  <a:pt x="29593" y="13676"/>
                  <a:pt x="29674" y="13648"/>
                  <a:pt x="29735" y="13648"/>
                </a:cubicBezTo>
                <a:cubicBezTo>
                  <a:pt x="29916" y="13648"/>
                  <a:pt x="29933" y="13891"/>
                  <a:pt x="30001" y="14050"/>
                </a:cubicBezTo>
                <a:cubicBezTo>
                  <a:pt x="30023" y="14114"/>
                  <a:pt x="30014" y="14179"/>
                  <a:pt x="29953" y="14179"/>
                </a:cubicBezTo>
                <a:cubicBezTo>
                  <a:pt x="29928" y="14179"/>
                  <a:pt x="29894" y="14167"/>
                  <a:pt x="29849" y="14141"/>
                </a:cubicBezTo>
                <a:cubicBezTo>
                  <a:pt x="29783" y="14091"/>
                  <a:pt x="29725" y="14041"/>
                  <a:pt x="29677" y="14041"/>
                </a:cubicBezTo>
                <a:cubicBezTo>
                  <a:pt x="29637" y="14041"/>
                  <a:pt x="29603" y="14075"/>
                  <a:pt x="29576" y="14171"/>
                </a:cubicBezTo>
                <a:cubicBezTo>
                  <a:pt x="29515" y="14323"/>
                  <a:pt x="29393" y="14445"/>
                  <a:pt x="29333" y="14566"/>
                </a:cubicBezTo>
                <a:cubicBezTo>
                  <a:pt x="29272" y="14749"/>
                  <a:pt x="29211" y="14961"/>
                  <a:pt x="29120" y="15144"/>
                </a:cubicBezTo>
                <a:cubicBezTo>
                  <a:pt x="29393" y="15083"/>
                  <a:pt x="29637" y="15053"/>
                  <a:pt x="29910" y="14992"/>
                </a:cubicBezTo>
                <a:cubicBezTo>
                  <a:pt x="30001" y="14961"/>
                  <a:pt x="30062" y="14870"/>
                  <a:pt x="30153" y="14840"/>
                </a:cubicBezTo>
                <a:cubicBezTo>
                  <a:pt x="30369" y="14732"/>
                  <a:pt x="30550" y="14678"/>
                  <a:pt x="30723" y="14678"/>
                </a:cubicBezTo>
                <a:cubicBezTo>
                  <a:pt x="30940" y="14678"/>
                  <a:pt x="31146" y="14762"/>
                  <a:pt x="31400" y="14931"/>
                </a:cubicBezTo>
                <a:cubicBezTo>
                  <a:pt x="31460" y="14992"/>
                  <a:pt x="31552" y="15083"/>
                  <a:pt x="31612" y="15144"/>
                </a:cubicBezTo>
                <a:cubicBezTo>
                  <a:pt x="31745" y="15193"/>
                  <a:pt x="31869" y="15214"/>
                  <a:pt x="31985" y="15214"/>
                </a:cubicBezTo>
                <a:cubicBezTo>
                  <a:pt x="32375" y="15214"/>
                  <a:pt x="32671" y="14969"/>
                  <a:pt x="32859" y="14688"/>
                </a:cubicBezTo>
                <a:cubicBezTo>
                  <a:pt x="33254" y="14110"/>
                  <a:pt x="33801" y="13928"/>
                  <a:pt x="34470" y="13806"/>
                </a:cubicBezTo>
                <a:cubicBezTo>
                  <a:pt x="35047" y="13685"/>
                  <a:pt x="35655" y="13624"/>
                  <a:pt x="36202" y="13472"/>
                </a:cubicBezTo>
                <a:cubicBezTo>
                  <a:pt x="36437" y="13413"/>
                  <a:pt x="36646" y="13267"/>
                  <a:pt x="36855" y="13267"/>
                </a:cubicBezTo>
                <a:cubicBezTo>
                  <a:pt x="36971" y="13267"/>
                  <a:pt x="37086" y="13312"/>
                  <a:pt x="37205" y="13442"/>
                </a:cubicBezTo>
                <a:cubicBezTo>
                  <a:pt x="37214" y="13451"/>
                  <a:pt x="37236" y="13454"/>
                  <a:pt x="37263" y="13454"/>
                </a:cubicBezTo>
                <a:cubicBezTo>
                  <a:pt x="37327" y="13454"/>
                  <a:pt x="37418" y="13433"/>
                  <a:pt x="37418" y="13411"/>
                </a:cubicBezTo>
                <a:cubicBezTo>
                  <a:pt x="37539" y="13047"/>
                  <a:pt x="37995" y="13138"/>
                  <a:pt x="38239" y="13077"/>
                </a:cubicBezTo>
                <a:cubicBezTo>
                  <a:pt x="38816" y="12895"/>
                  <a:pt x="39454" y="12925"/>
                  <a:pt x="40062" y="12864"/>
                </a:cubicBezTo>
                <a:cubicBezTo>
                  <a:pt x="40123" y="12864"/>
                  <a:pt x="40154" y="12895"/>
                  <a:pt x="40214" y="12925"/>
                </a:cubicBezTo>
                <a:cubicBezTo>
                  <a:pt x="40361" y="12986"/>
                  <a:pt x="40513" y="13018"/>
                  <a:pt x="40658" y="13018"/>
                </a:cubicBezTo>
                <a:cubicBezTo>
                  <a:pt x="40873" y="13018"/>
                  <a:pt x="41072" y="12949"/>
                  <a:pt x="41217" y="12803"/>
                </a:cubicBezTo>
                <a:cubicBezTo>
                  <a:pt x="41248" y="12743"/>
                  <a:pt x="41278" y="12682"/>
                  <a:pt x="41309" y="12621"/>
                </a:cubicBezTo>
                <a:cubicBezTo>
                  <a:pt x="41423" y="12714"/>
                  <a:pt x="41509" y="12750"/>
                  <a:pt x="41576" y="12750"/>
                </a:cubicBezTo>
                <a:cubicBezTo>
                  <a:pt x="41797" y="12750"/>
                  <a:pt x="41829" y="12371"/>
                  <a:pt x="42038" y="12347"/>
                </a:cubicBezTo>
                <a:lnTo>
                  <a:pt x="42099" y="12317"/>
                </a:lnTo>
                <a:cubicBezTo>
                  <a:pt x="42190" y="12347"/>
                  <a:pt x="42251" y="12378"/>
                  <a:pt x="42342" y="12408"/>
                </a:cubicBezTo>
                <a:cubicBezTo>
                  <a:pt x="42372" y="12439"/>
                  <a:pt x="42403" y="12469"/>
                  <a:pt x="42464" y="12530"/>
                </a:cubicBezTo>
                <a:cubicBezTo>
                  <a:pt x="42626" y="12539"/>
                  <a:pt x="42792" y="12551"/>
                  <a:pt x="42956" y="12551"/>
                </a:cubicBezTo>
                <a:cubicBezTo>
                  <a:pt x="43341" y="12551"/>
                  <a:pt x="43715" y="12485"/>
                  <a:pt x="44014" y="12165"/>
                </a:cubicBezTo>
                <a:cubicBezTo>
                  <a:pt x="44044" y="12135"/>
                  <a:pt x="44113" y="12127"/>
                  <a:pt x="44173" y="12127"/>
                </a:cubicBezTo>
                <a:cubicBezTo>
                  <a:pt x="44234" y="12127"/>
                  <a:pt x="44287" y="12135"/>
                  <a:pt x="44287" y="12135"/>
                </a:cubicBezTo>
                <a:cubicBezTo>
                  <a:pt x="44313" y="12349"/>
                  <a:pt x="44385" y="12412"/>
                  <a:pt x="44476" y="12412"/>
                </a:cubicBezTo>
                <a:cubicBezTo>
                  <a:pt x="44604" y="12412"/>
                  <a:pt x="44771" y="12287"/>
                  <a:pt x="44895" y="12287"/>
                </a:cubicBezTo>
                <a:cubicBezTo>
                  <a:pt x="45619" y="12263"/>
                  <a:pt x="46267" y="11817"/>
                  <a:pt x="47005" y="11817"/>
                </a:cubicBezTo>
                <a:cubicBezTo>
                  <a:pt x="47196" y="11817"/>
                  <a:pt x="47394" y="11847"/>
                  <a:pt x="47600" y="11922"/>
                </a:cubicBezTo>
                <a:cubicBezTo>
                  <a:pt x="47612" y="11928"/>
                  <a:pt x="47627" y="11930"/>
                  <a:pt x="47644" y="11930"/>
                </a:cubicBezTo>
                <a:cubicBezTo>
                  <a:pt x="47717" y="11930"/>
                  <a:pt x="47831" y="11886"/>
                  <a:pt x="47904" y="11861"/>
                </a:cubicBezTo>
                <a:cubicBezTo>
                  <a:pt x="48269" y="11770"/>
                  <a:pt x="48786" y="11800"/>
                  <a:pt x="48999" y="11618"/>
                </a:cubicBezTo>
                <a:cubicBezTo>
                  <a:pt x="49155" y="11448"/>
                  <a:pt x="49307" y="11402"/>
                  <a:pt x="49457" y="11402"/>
                </a:cubicBezTo>
                <a:cubicBezTo>
                  <a:pt x="49637" y="11402"/>
                  <a:pt x="49816" y="11468"/>
                  <a:pt x="50003" y="11468"/>
                </a:cubicBezTo>
                <a:cubicBezTo>
                  <a:pt x="50023" y="11468"/>
                  <a:pt x="50043" y="11468"/>
                  <a:pt x="50063" y="11466"/>
                </a:cubicBezTo>
                <a:cubicBezTo>
                  <a:pt x="50184" y="11466"/>
                  <a:pt x="50366" y="11344"/>
                  <a:pt x="50458" y="11253"/>
                </a:cubicBezTo>
                <a:cubicBezTo>
                  <a:pt x="50914" y="10949"/>
                  <a:pt x="51309" y="10554"/>
                  <a:pt x="51795" y="10281"/>
                </a:cubicBezTo>
                <a:cubicBezTo>
                  <a:pt x="52555" y="9794"/>
                  <a:pt x="52707" y="9156"/>
                  <a:pt x="52525" y="8396"/>
                </a:cubicBezTo>
                <a:cubicBezTo>
                  <a:pt x="52403" y="7940"/>
                  <a:pt x="52616" y="7575"/>
                  <a:pt x="52920" y="7393"/>
                </a:cubicBezTo>
                <a:cubicBezTo>
                  <a:pt x="53339" y="7113"/>
                  <a:pt x="53810" y="6808"/>
                  <a:pt x="54332" y="6808"/>
                </a:cubicBezTo>
                <a:cubicBezTo>
                  <a:pt x="54377" y="6808"/>
                  <a:pt x="54423" y="6811"/>
                  <a:pt x="54470" y="6815"/>
                </a:cubicBezTo>
                <a:cubicBezTo>
                  <a:pt x="54594" y="6830"/>
                  <a:pt x="54714" y="6837"/>
                  <a:pt x="54831" y="6837"/>
                </a:cubicBezTo>
                <a:cubicBezTo>
                  <a:pt x="55429" y="6837"/>
                  <a:pt x="55942" y="6659"/>
                  <a:pt x="56476" y="6481"/>
                </a:cubicBezTo>
                <a:cubicBezTo>
                  <a:pt x="57023" y="6299"/>
                  <a:pt x="57509" y="5934"/>
                  <a:pt x="57509" y="5448"/>
                </a:cubicBezTo>
                <a:cubicBezTo>
                  <a:pt x="57509" y="4840"/>
                  <a:pt x="57540" y="4141"/>
                  <a:pt x="56689" y="3837"/>
                </a:cubicBezTo>
                <a:cubicBezTo>
                  <a:pt x="56446" y="3746"/>
                  <a:pt x="56294" y="3502"/>
                  <a:pt x="56081" y="3350"/>
                </a:cubicBezTo>
                <a:cubicBezTo>
                  <a:pt x="55898" y="3198"/>
                  <a:pt x="55746" y="3046"/>
                  <a:pt x="55534" y="2955"/>
                </a:cubicBezTo>
                <a:cubicBezTo>
                  <a:pt x="55291" y="2803"/>
                  <a:pt x="54835" y="2864"/>
                  <a:pt x="54987" y="2408"/>
                </a:cubicBezTo>
                <a:cubicBezTo>
                  <a:pt x="55017" y="2378"/>
                  <a:pt x="54895" y="2287"/>
                  <a:pt x="54835" y="2256"/>
                </a:cubicBezTo>
                <a:cubicBezTo>
                  <a:pt x="54348" y="2104"/>
                  <a:pt x="53892" y="1922"/>
                  <a:pt x="53406" y="1861"/>
                </a:cubicBezTo>
                <a:cubicBezTo>
                  <a:pt x="52737" y="1770"/>
                  <a:pt x="52160" y="1618"/>
                  <a:pt x="51643" y="1283"/>
                </a:cubicBezTo>
                <a:cubicBezTo>
                  <a:pt x="51521" y="1192"/>
                  <a:pt x="51400" y="1162"/>
                  <a:pt x="51278" y="1162"/>
                </a:cubicBezTo>
                <a:cubicBezTo>
                  <a:pt x="50011" y="1162"/>
                  <a:pt x="48826" y="671"/>
                  <a:pt x="47568" y="671"/>
                </a:cubicBezTo>
                <a:cubicBezTo>
                  <a:pt x="47498" y="671"/>
                  <a:pt x="47428" y="672"/>
                  <a:pt x="47357" y="676"/>
                </a:cubicBezTo>
                <a:cubicBezTo>
                  <a:pt x="47090" y="676"/>
                  <a:pt x="46783" y="753"/>
                  <a:pt x="46516" y="753"/>
                </a:cubicBezTo>
                <a:cubicBezTo>
                  <a:pt x="46449" y="753"/>
                  <a:pt x="46385" y="748"/>
                  <a:pt x="46324" y="736"/>
                </a:cubicBezTo>
                <a:cubicBezTo>
                  <a:pt x="45473" y="493"/>
                  <a:pt x="44591" y="676"/>
                  <a:pt x="43710" y="524"/>
                </a:cubicBezTo>
                <a:cubicBezTo>
                  <a:pt x="43460" y="471"/>
                  <a:pt x="43204" y="458"/>
                  <a:pt x="42947" y="458"/>
                </a:cubicBezTo>
                <a:cubicBezTo>
                  <a:pt x="42706" y="458"/>
                  <a:pt x="42465" y="469"/>
                  <a:pt x="42227" y="469"/>
                </a:cubicBezTo>
                <a:cubicBezTo>
                  <a:pt x="42133" y="469"/>
                  <a:pt x="42039" y="468"/>
                  <a:pt x="41947" y="463"/>
                </a:cubicBezTo>
                <a:cubicBezTo>
                  <a:pt x="41568" y="436"/>
                  <a:pt x="41189" y="336"/>
                  <a:pt x="40810" y="336"/>
                </a:cubicBezTo>
                <a:cubicBezTo>
                  <a:pt x="40764" y="336"/>
                  <a:pt x="40717" y="338"/>
                  <a:pt x="40670" y="341"/>
                </a:cubicBezTo>
                <a:cubicBezTo>
                  <a:pt x="40478" y="341"/>
                  <a:pt x="40285" y="348"/>
                  <a:pt x="40094" y="348"/>
                </a:cubicBezTo>
                <a:cubicBezTo>
                  <a:pt x="39711" y="348"/>
                  <a:pt x="39333" y="321"/>
                  <a:pt x="38968" y="159"/>
                </a:cubicBezTo>
                <a:cubicBezTo>
                  <a:pt x="38903" y="120"/>
                  <a:pt x="38827" y="109"/>
                  <a:pt x="38746" y="109"/>
                </a:cubicBezTo>
                <a:cubicBezTo>
                  <a:pt x="38639" y="109"/>
                  <a:pt x="38525" y="128"/>
                  <a:pt x="38421" y="128"/>
                </a:cubicBezTo>
                <a:cubicBezTo>
                  <a:pt x="38075" y="152"/>
                  <a:pt x="37728" y="210"/>
                  <a:pt x="37409" y="210"/>
                </a:cubicBezTo>
                <a:cubicBezTo>
                  <a:pt x="37307" y="210"/>
                  <a:pt x="37209" y="204"/>
                  <a:pt x="37114" y="189"/>
                </a:cubicBezTo>
                <a:cubicBezTo>
                  <a:pt x="36536" y="68"/>
                  <a:pt x="35989" y="68"/>
                  <a:pt x="35412" y="68"/>
                </a:cubicBezTo>
                <a:cubicBezTo>
                  <a:pt x="35169" y="78"/>
                  <a:pt x="34925" y="81"/>
                  <a:pt x="34683" y="81"/>
                </a:cubicBezTo>
                <a:cubicBezTo>
                  <a:pt x="34199" y="81"/>
                  <a:pt x="33720" y="68"/>
                  <a:pt x="33254" y="68"/>
                </a:cubicBezTo>
                <a:cubicBezTo>
                  <a:pt x="33011" y="68"/>
                  <a:pt x="32727" y="0"/>
                  <a:pt x="3250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3"/>
          <p:cNvSpPr txBox="1">
            <a:spLocks noGrp="1"/>
          </p:cNvSpPr>
          <p:nvPr>
            <p:ph type="title"/>
          </p:nvPr>
        </p:nvSpPr>
        <p:spPr>
          <a:xfrm>
            <a:off x="1697167" y="2997667"/>
            <a:ext cx="8936000" cy="1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5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 name="Google Shape;17;p3"/>
          <p:cNvSpPr txBox="1">
            <a:spLocks noGrp="1"/>
          </p:cNvSpPr>
          <p:nvPr>
            <p:ph type="subTitle" idx="1"/>
          </p:nvPr>
        </p:nvSpPr>
        <p:spPr>
          <a:xfrm>
            <a:off x="4238000" y="4467367"/>
            <a:ext cx="3716000" cy="9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 name="Google Shape;18;p3"/>
          <p:cNvSpPr txBox="1">
            <a:spLocks noGrp="1"/>
          </p:cNvSpPr>
          <p:nvPr>
            <p:ph type="title" idx="2" hasCustomPrompt="1"/>
          </p:nvPr>
        </p:nvSpPr>
        <p:spPr>
          <a:xfrm>
            <a:off x="4772167" y="1267467"/>
            <a:ext cx="2786000" cy="1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900"/>
              <a:buNone/>
              <a:defRPr sz="11600"/>
            </a:lvl1pPr>
            <a:lvl2pPr lvl="1" algn="ctr" rtl="0">
              <a:spcBef>
                <a:spcPts val="0"/>
              </a:spcBef>
              <a:spcAft>
                <a:spcPts val="0"/>
              </a:spcAft>
              <a:buSzPts val="8900"/>
              <a:buNone/>
              <a:defRPr sz="11866"/>
            </a:lvl2pPr>
            <a:lvl3pPr lvl="2" algn="ctr" rtl="0">
              <a:spcBef>
                <a:spcPts val="0"/>
              </a:spcBef>
              <a:spcAft>
                <a:spcPts val="0"/>
              </a:spcAft>
              <a:buSzPts val="8900"/>
              <a:buNone/>
              <a:defRPr sz="11866"/>
            </a:lvl3pPr>
            <a:lvl4pPr lvl="3" algn="ctr" rtl="0">
              <a:spcBef>
                <a:spcPts val="0"/>
              </a:spcBef>
              <a:spcAft>
                <a:spcPts val="0"/>
              </a:spcAft>
              <a:buSzPts val="8900"/>
              <a:buNone/>
              <a:defRPr sz="11866"/>
            </a:lvl4pPr>
            <a:lvl5pPr lvl="4" algn="ctr" rtl="0">
              <a:spcBef>
                <a:spcPts val="0"/>
              </a:spcBef>
              <a:spcAft>
                <a:spcPts val="0"/>
              </a:spcAft>
              <a:buSzPts val="8900"/>
              <a:buNone/>
              <a:defRPr sz="11866"/>
            </a:lvl5pPr>
            <a:lvl6pPr lvl="5" algn="ctr" rtl="0">
              <a:spcBef>
                <a:spcPts val="0"/>
              </a:spcBef>
              <a:spcAft>
                <a:spcPts val="0"/>
              </a:spcAft>
              <a:buSzPts val="8900"/>
              <a:buNone/>
              <a:defRPr sz="11866"/>
            </a:lvl6pPr>
            <a:lvl7pPr lvl="6" algn="ctr" rtl="0">
              <a:spcBef>
                <a:spcPts val="0"/>
              </a:spcBef>
              <a:spcAft>
                <a:spcPts val="0"/>
              </a:spcAft>
              <a:buSzPts val="8900"/>
              <a:buNone/>
              <a:defRPr sz="11866"/>
            </a:lvl7pPr>
            <a:lvl8pPr lvl="7" algn="ctr" rtl="0">
              <a:spcBef>
                <a:spcPts val="0"/>
              </a:spcBef>
              <a:spcAft>
                <a:spcPts val="0"/>
              </a:spcAft>
              <a:buSzPts val="8900"/>
              <a:buNone/>
              <a:defRPr sz="11866"/>
            </a:lvl8pPr>
            <a:lvl9pPr lvl="8" algn="ctr" rtl="0">
              <a:spcBef>
                <a:spcPts val="0"/>
              </a:spcBef>
              <a:spcAft>
                <a:spcPts val="0"/>
              </a:spcAft>
              <a:buSzPts val="8900"/>
              <a:buNone/>
              <a:defRPr sz="11866"/>
            </a:lvl9pPr>
          </a:lstStyle>
          <a:p>
            <a:r>
              <a:t>xx%</a:t>
            </a:r>
          </a:p>
        </p:txBody>
      </p:sp>
    </p:spTree>
    <p:extLst>
      <p:ext uri="{BB962C8B-B14F-4D97-AF65-F5344CB8AC3E}">
        <p14:creationId xmlns:p14="http://schemas.microsoft.com/office/powerpoint/2010/main" val="2144406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lt2"/>
        </a:solidFill>
        <a:effectLst/>
      </p:bgPr>
    </p:bg>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43309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2"/>
        </a:solidFill>
        <a:effectLst/>
      </p:bgPr>
    </p:bg>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1" name="Google Shape;131;p23"/>
          <p:cNvSpPr txBox="1">
            <a:spLocks noGrp="1"/>
          </p:cNvSpPr>
          <p:nvPr>
            <p:ph type="subTitle" idx="1"/>
          </p:nvPr>
        </p:nvSpPr>
        <p:spPr>
          <a:xfrm>
            <a:off x="3317800" y="2635600"/>
            <a:ext cx="3961600" cy="60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2pPr>
            <a:lvl3pPr lvl="2"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3pPr>
            <a:lvl4pPr lvl="3"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4pPr>
            <a:lvl5pPr lvl="4"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5pPr>
            <a:lvl6pPr lvl="5"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6pPr>
            <a:lvl7pPr lvl="6"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7pPr>
            <a:lvl8pPr lvl="7"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8pPr>
            <a:lvl9pPr lvl="8"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9pPr>
          </a:lstStyle>
          <a:p>
            <a:endParaRPr/>
          </a:p>
        </p:txBody>
      </p:sp>
      <p:sp>
        <p:nvSpPr>
          <p:cNvPr id="132" name="Google Shape;132;p23"/>
          <p:cNvSpPr txBox="1">
            <a:spLocks noGrp="1"/>
          </p:cNvSpPr>
          <p:nvPr>
            <p:ph type="subTitle" idx="2"/>
          </p:nvPr>
        </p:nvSpPr>
        <p:spPr>
          <a:xfrm>
            <a:off x="7279400" y="2635600"/>
            <a:ext cx="3961600" cy="60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2pPr>
            <a:lvl3pPr lvl="2"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3pPr>
            <a:lvl4pPr lvl="3"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4pPr>
            <a:lvl5pPr lvl="4"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5pPr>
            <a:lvl6pPr lvl="5"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6pPr>
            <a:lvl7pPr lvl="6"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7pPr>
            <a:lvl8pPr lvl="7"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8pPr>
            <a:lvl9pPr lvl="8"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9pPr>
          </a:lstStyle>
          <a:p>
            <a:endParaRPr/>
          </a:p>
        </p:txBody>
      </p:sp>
      <p:sp>
        <p:nvSpPr>
          <p:cNvPr id="133" name="Google Shape;133;p23"/>
          <p:cNvSpPr txBox="1">
            <a:spLocks noGrp="1"/>
          </p:cNvSpPr>
          <p:nvPr>
            <p:ph type="subTitle" idx="3"/>
          </p:nvPr>
        </p:nvSpPr>
        <p:spPr>
          <a:xfrm>
            <a:off x="3317800" y="3241567"/>
            <a:ext cx="3961600" cy="127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34" name="Google Shape;134;p23"/>
          <p:cNvSpPr txBox="1">
            <a:spLocks noGrp="1"/>
          </p:cNvSpPr>
          <p:nvPr>
            <p:ph type="subTitle" idx="4"/>
          </p:nvPr>
        </p:nvSpPr>
        <p:spPr>
          <a:xfrm>
            <a:off x="7279400" y="3241595"/>
            <a:ext cx="3961600" cy="127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35" name="Google Shape;135;p23"/>
          <p:cNvSpPr/>
          <p:nvPr/>
        </p:nvSpPr>
        <p:spPr>
          <a:xfrm rot="-3505628">
            <a:off x="8138626" y="4421247"/>
            <a:ext cx="1848479" cy="3721189"/>
          </a:xfrm>
          <a:custGeom>
            <a:avLst/>
            <a:gdLst/>
            <a:ahLst/>
            <a:cxnLst/>
            <a:rect l="l" t="t" r="r" b="b"/>
            <a:pathLst>
              <a:path w="39971" h="80466" extrusionOk="0">
                <a:moveTo>
                  <a:pt x="34408" y="1412"/>
                </a:moveTo>
                <a:lnTo>
                  <a:pt x="34469" y="1443"/>
                </a:lnTo>
                <a:cubicBezTo>
                  <a:pt x="34439" y="1443"/>
                  <a:pt x="34439" y="1473"/>
                  <a:pt x="34439" y="1473"/>
                </a:cubicBezTo>
                <a:lnTo>
                  <a:pt x="34378" y="1473"/>
                </a:lnTo>
                <a:cubicBezTo>
                  <a:pt x="34378" y="1443"/>
                  <a:pt x="34408" y="1412"/>
                  <a:pt x="34408" y="1412"/>
                </a:cubicBezTo>
                <a:close/>
                <a:moveTo>
                  <a:pt x="35351" y="5273"/>
                </a:moveTo>
                <a:cubicBezTo>
                  <a:pt x="35381" y="5273"/>
                  <a:pt x="35381" y="5303"/>
                  <a:pt x="35412" y="5303"/>
                </a:cubicBezTo>
                <a:cubicBezTo>
                  <a:pt x="35381" y="5303"/>
                  <a:pt x="35381" y="5333"/>
                  <a:pt x="35381" y="5333"/>
                </a:cubicBezTo>
                <a:lnTo>
                  <a:pt x="35320" y="5333"/>
                </a:lnTo>
                <a:lnTo>
                  <a:pt x="35351" y="5273"/>
                </a:lnTo>
                <a:close/>
                <a:moveTo>
                  <a:pt x="30727" y="4388"/>
                </a:moveTo>
                <a:cubicBezTo>
                  <a:pt x="30813" y="4388"/>
                  <a:pt x="30942" y="4411"/>
                  <a:pt x="31128" y="4447"/>
                </a:cubicBezTo>
                <a:lnTo>
                  <a:pt x="31128" y="4447"/>
                </a:lnTo>
                <a:cubicBezTo>
                  <a:pt x="31127" y="4448"/>
                  <a:pt x="31127" y="4450"/>
                  <a:pt x="31126" y="4452"/>
                </a:cubicBezTo>
                <a:cubicBezTo>
                  <a:pt x="31004" y="4786"/>
                  <a:pt x="30883" y="5090"/>
                  <a:pt x="30761" y="5425"/>
                </a:cubicBezTo>
                <a:cubicBezTo>
                  <a:pt x="30731" y="5455"/>
                  <a:pt x="30670" y="5455"/>
                  <a:pt x="30639" y="5485"/>
                </a:cubicBezTo>
                <a:cubicBezTo>
                  <a:pt x="30639" y="5455"/>
                  <a:pt x="30609" y="5394"/>
                  <a:pt x="30609" y="5364"/>
                </a:cubicBezTo>
                <a:cubicBezTo>
                  <a:pt x="30609" y="5212"/>
                  <a:pt x="30670" y="5060"/>
                  <a:pt x="30639" y="4908"/>
                </a:cubicBezTo>
                <a:cubicBezTo>
                  <a:pt x="30556" y="4512"/>
                  <a:pt x="30530" y="4388"/>
                  <a:pt x="30727" y="4388"/>
                </a:cubicBezTo>
                <a:close/>
                <a:moveTo>
                  <a:pt x="35168" y="7552"/>
                </a:moveTo>
                <a:lnTo>
                  <a:pt x="35138" y="7613"/>
                </a:lnTo>
                <a:lnTo>
                  <a:pt x="35108" y="7552"/>
                </a:lnTo>
                <a:close/>
                <a:moveTo>
                  <a:pt x="25229" y="18616"/>
                </a:moveTo>
                <a:cubicBezTo>
                  <a:pt x="25290" y="18647"/>
                  <a:pt x="25320" y="18677"/>
                  <a:pt x="25381" y="18708"/>
                </a:cubicBezTo>
                <a:cubicBezTo>
                  <a:pt x="25411" y="18738"/>
                  <a:pt x="25411" y="18799"/>
                  <a:pt x="25411" y="18859"/>
                </a:cubicBezTo>
                <a:cubicBezTo>
                  <a:pt x="25381" y="18829"/>
                  <a:pt x="25320" y="18829"/>
                  <a:pt x="25290" y="18768"/>
                </a:cubicBezTo>
                <a:cubicBezTo>
                  <a:pt x="25259" y="18738"/>
                  <a:pt x="25259" y="18677"/>
                  <a:pt x="25229" y="18616"/>
                </a:cubicBezTo>
                <a:close/>
                <a:moveTo>
                  <a:pt x="25411" y="18859"/>
                </a:moveTo>
                <a:cubicBezTo>
                  <a:pt x="25559" y="19154"/>
                  <a:pt x="25277" y="19249"/>
                  <a:pt x="25122" y="19421"/>
                </a:cubicBezTo>
                <a:lnTo>
                  <a:pt x="25122" y="19421"/>
                </a:lnTo>
                <a:cubicBezTo>
                  <a:pt x="24980" y="19274"/>
                  <a:pt x="24906" y="19129"/>
                  <a:pt x="25199" y="19011"/>
                </a:cubicBezTo>
                <a:cubicBezTo>
                  <a:pt x="25259" y="18981"/>
                  <a:pt x="25351" y="18920"/>
                  <a:pt x="25411" y="18859"/>
                </a:cubicBezTo>
                <a:close/>
                <a:moveTo>
                  <a:pt x="25107" y="19437"/>
                </a:moveTo>
                <a:cubicBezTo>
                  <a:pt x="25077" y="19588"/>
                  <a:pt x="25017" y="19738"/>
                  <a:pt x="24987" y="19859"/>
                </a:cubicBezTo>
                <a:lnTo>
                  <a:pt x="24987" y="19859"/>
                </a:lnTo>
                <a:cubicBezTo>
                  <a:pt x="24969" y="19703"/>
                  <a:pt x="24699" y="19449"/>
                  <a:pt x="25107" y="19437"/>
                </a:cubicBezTo>
                <a:close/>
                <a:moveTo>
                  <a:pt x="24982" y="19893"/>
                </a:moveTo>
                <a:cubicBezTo>
                  <a:pt x="24881" y="20728"/>
                  <a:pt x="24314" y="21331"/>
                  <a:pt x="24074" y="22081"/>
                </a:cubicBezTo>
                <a:cubicBezTo>
                  <a:pt x="23952" y="22385"/>
                  <a:pt x="23831" y="22659"/>
                  <a:pt x="23709" y="22932"/>
                </a:cubicBezTo>
                <a:cubicBezTo>
                  <a:pt x="23588" y="23358"/>
                  <a:pt x="23101" y="23632"/>
                  <a:pt x="23101" y="24148"/>
                </a:cubicBezTo>
                <a:cubicBezTo>
                  <a:pt x="23101" y="24205"/>
                  <a:pt x="23019" y="24273"/>
                  <a:pt x="22928" y="24273"/>
                </a:cubicBezTo>
                <a:cubicBezTo>
                  <a:pt x="22872" y="24273"/>
                  <a:pt x="22813" y="24248"/>
                  <a:pt x="22767" y="24179"/>
                </a:cubicBezTo>
                <a:cubicBezTo>
                  <a:pt x="22706" y="24088"/>
                  <a:pt x="22645" y="23905"/>
                  <a:pt x="22676" y="23875"/>
                </a:cubicBezTo>
                <a:cubicBezTo>
                  <a:pt x="23223" y="23328"/>
                  <a:pt x="23162" y="22537"/>
                  <a:pt x="23557" y="21929"/>
                </a:cubicBezTo>
                <a:cubicBezTo>
                  <a:pt x="23922" y="21382"/>
                  <a:pt x="24226" y="20774"/>
                  <a:pt x="24469" y="20166"/>
                </a:cubicBezTo>
                <a:cubicBezTo>
                  <a:pt x="24590" y="19894"/>
                  <a:pt x="24771" y="19893"/>
                  <a:pt x="24982" y="19893"/>
                </a:cubicBezTo>
                <a:close/>
                <a:moveTo>
                  <a:pt x="22645" y="24756"/>
                </a:moveTo>
                <a:cubicBezTo>
                  <a:pt x="22737" y="24999"/>
                  <a:pt x="22706" y="25182"/>
                  <a:pt x="22493" y="25303"/>
                </a:cubicBezTo>
                <a:cubicBezTo>
                  <a:pt x="22433" y="25395"/>
                  <a:pt x="22372" y="25486"/>
                  <a:pt x="22311" y="25516"/>
                </a:cubicBezTo>
                <a:cubicBezTo>
                  <a:pt x="22068" y="25577"/>
                  <a:pt x="21946" y="25668"/>
                  <a:pt x="22098" y="25942"/>
                </a:cubicBezTo>
                <a:cubicBezTo>
                  <a:pt x="22129" y="25972"/>
                  <a:pt x="22068" y="26094"/>
                  <a:pt x="22037" y="26185"/>
                </a:cubicBezTo>
                <a:cubicBezTo>
                  <a:pt x="21977" y="26094"/>
                  <a:pt x="21977" y="26002"/>
                  <a:pt x="21885" y="25942"/>
                </a:cubicBezTo>
                <a:cubicBezTo>
                  <a:pt x="21612" y="25698"/>
                  <a:pt x="21703" y="25607"/>
                  <a:pt x="22007" y="25516"/>
                </a:cubicBezTo>
                <a:cubicBezTo>
                  <a:pt x="22159" y="25455"/>
                  <a:pt x="22311" y="25364"/>
                  <a:pt x="22463" y="25303"/>
                </a:cubicBezTo>
                <a:cubicBezTo>
                  <a:pt x="22493" y="25121"/>
                  <a:pt x="22493" y="24969"/>
                  <a:pt x="22524" y="24787"/>
                </a:cubicBezTo>
                <a:cubicBezTo>
                  <a:pt x="22524" y="24756"/>
                  <a:pt x="22615" y="24756"/>
                  <a:pt x="22645" y="24756"/>
                </a:cubicBezTo>
                <a:close/>
                <a:moveTo>
                  <a:pt x="22037" y="26185"/>
                </a:moveTo>
                <a:cubicBezTo>
                  <a:pt x="21764" y="26823"/>
                  <a:pt x="21490" y="27461"/>
                  <a:pt x="21186" y="28100"/>
                </a:cubicBezTo>
                <a:cubicBezTo>
                  <a:pt x="21156" y="28191"/>
                  <a:pt x="21004" y="28282"/>
                  <a:pt x="20913" y="28373"/>
                </a:cubicBezTo>
                <a:cubicBezTo>
                  <a:pt x="20791" y="28221"/>
                  <a:pt x="20700" y="28069"/>
                  <a:pt x="20609" y="27917"/>
                </a:cubicBezTo>
                <a:cubicBezTo>
                  <a:pt x="20670" y="27857"/>
                  <a:pt x="20730" y="27796"/>
                  <a:pt x="20822" y="27796"/>
                </a:cubicBezTo>
                <a:cubicBezTo>
                  <a:pt x="20974" y="27796"/>
                  <a:pt x="21065" y="27765"/>
                  <a:pt x="20913" y="27613"/>
                </a:cubicBezTo>
                <a:cubicBezTo>
                  <a:pt x="20791" y="27461"/>
                  <a:pt x="20730" y="27249"/>
                  <a:pt x="20943" y="27188"/>
                </a:cubicBezTo>
                <a:cubicBezTo>
                  <a:pt x="21369" y="27036"/>
                  <a:pt x="21460" y="26641"/>
                  <a:pt x="21673" y="26306"/>
                </a:cubicBezTo>
                <a:cubicBezTo>
                  <a:pt x="21733" y="26215"/>
                  <a:pt x="21916" y="26215"/>
                  <a:pt x="22037" y="26185"/>
                </a:cubicBezTo>
                <a:close/>
                <a:moveTo>
                  <a:pt x="19059" y="30288"/>
                </a:moveTo>
                <a:cubicBezTo>
                  <a:pt x="19089" y="30288"/>
                  <a:pt x="19119" y="30288"/>
                  <a:pt x="19150" y="30319"/>
                </a:cubicBezTo>
                <a:cubicBezTo>
                  <a:pt x="19119" y="30319"/>
                  <a:pt x="19119" y="30319"/>
                  <a:pt x="19089" y="30349"/>
                </a:cubicBezTo>
                <a:cubicBezTo>
                  <a:pt x="19089" y="30319"/>
                  <a:pt x="19059" y="30288"/>
                  <a:pt x="19059" y="30288"/>
                </a:cubicBezTo>
                <a:close/>
                <a:moveTo>
                  <a:pt x="1460" y="45699"/>
                </a:moveTo>
                <a:cubicBezTo>
                  <a:pt x="1460" y="45699"/>
                  <a:pt x="1490" y="45729"/>
                  <a:pt x="1490" y="45729"/>
                </a:cubicBezTo>
                <a:cubicBezTo>
                  <a:pt x="1490" y="45729"/>
                  <a:pt x="1490" y="45760"/>
                  <a:pt x="1490" y="45790"/>
                </a:cubicBezTo>
                <a:cubicBezTo>
                  <a:pt x="1460" y="45760"/>
                  <a:pt x="1460" y="45760"/>
                  <a:pt x="1429" y="45760"/>
                </a:cubicBezTo>
                <a:cubicBezTo>
                  <a:pt x="1429" y="45729"/>
                  <a:pt x="1460" y="45729"/>
                  <a:pt x="1460" y="45699"/>
                </a:cubicBezTo>
                <a:close/>
                <a:moveTo>
                  <a:pt x="35320" y="48890"/>
                </a:moveTo>
                <a:cubicBezTo>
                  <a:pt x="35320" y="48890"/>
                  <a:pt x="35351" y="48951"/>
                  <a:pt x="35381" y="48951"/>
                </a:cubicBezTo>
                <a:cubicBezTo>
                  <a:pt x="35351" y="48981"/>
                  <a:pt x="35320" y="49042"/>
                  <a:pt x="35290" y="49042"/>
                </a:cubicBezTo>
                <a:cubicBezTo>
                  <a:pt x="35290" y="49042"/>
                  <a:pt x="35199" y="48981"/>
                  <a:pt x="35229" y="48981"/>
                </a:cubicBezTo>
                <a:cubicBezTo>
                  <a:pt x="35229" y="48951"/>
                  <a:pt x="35260" y="48921"/>
                  <a:pt x="35320" y="48890"/>
                </a:cubicBezTo>
                <a:close/>
                <a:moveTo>
                  <a:pt x="10001" y="50197"/>
                </a:moveTo>
                <a:cubicBezTo>
                  <a:pt x="10031" y="50197"/>
                  <a:pt x="10092" y="50258"/>
                  <a:pt x="10305" y="50410"/>
                </a:cubicBezTo>
                <a:cubicBezTo>
                  <a:pt x="10153" y="50501"/>
                  <a:pt x="10031" y="50562"/>
                  <a:pt x="9910" y="50592"/>
                </a:cubicBezTo>
                <a:cubicBezTo>
                  <a:pt x="9879" y="50592"/>
                  <a:pt x="9788" y="50471"/>
                  <a:pt x="9818" y="50471"/>
                </a:cubicBezTo>
                <a:cubicBezTo>
                  <a:pt x="9849" y="50349"/>
                  <a:pt x="9940" y="50289"/>
                  <a:pt x="10001" y="50197"/>
                </a:cubicBezTo>
                <a:close/>
                <a:moveTo>
                  <a:pt x="22889" y="56945"/>
                </a:moveTo>
                <a:cubicBezTo>
                  <a:pt x="22889" y="56945"/>
                  <a:pt x="22919" y="56976"/>
                  <a:pt x="22949" y="56976"/>
                </a:cubicBezTo>
                <a:cubicBezTo>
                  <a:pt x="22919" y="57006"/>
                  <a:pt x="22919" y="57006"/>
                  <a:pt x="22919" y="57036"/>
                </a:cubicBezTo>
                <a:cubicBezTo>
                  <a:pt x="22889" y="57036"/>
                  <a:pt x="22858" y="57006"/>
                  <a:pt x="22858" y="57006"/>
                </a:cubicBezTo>
                <a:cubicBezTo>
                  <a:pt x="22858" y="56976"/>
                  <a:pt x="22858" y="56945"/>
                  <a:pt x="22889" y="56945"/>
                </a:cubicBezTo>
                <a:close/>
                <a:moveTo>
                  <a:pt x="23436" y="57006"/>
                </a:moveTo>
                <a:cubicBezTo>
                  <a:pt x="23466" y="57006"/>
                  <a:pt x="23466" y="57036"/>
                  <a:pt x="23496" y="57067"/>
                </a:cubicBezTo>
                <a:cubicBezTo>
                  <a:pt x="23496" y="57097"/>
                  <a:pt x="23466" y="57097"/>
                  <a:pt x="23436" y="57128"/>
                </a:cubicBezTo>
                <a:cubicBezTo>
                  <a:pt x="23436" y="57097"/>
                  <a:pt x="23405" y="57067"/>
                  <a:pt x="23375" y="57036"/>
                </a:cubicBezTo>
                <a:cubicBezTo>
                  <a:pt x="23405" y="57006"/>
                  <a:pt x="23436" y="57006"/>
                  <a:pt x="23436" y="57006"/>
                </a:cubicBezTo>
                <a:close/>
                <a:moveTo>
                  <a:pt x="22068" y="58131"/>
                </a:moveTo>
                <a:cubicBezTo>
                  <a:pt x="22098" y="58131"/>
                  <a:pt x="22129" y="58161"/>
                  <a:pt x="22189" y="58191"/>
                </a:cubicBezTo>
                <a:cubicBezTo>
                  <a:pt x="22220" y="58191"/>
                  <a:pt x="22281" y="58191"/>
                  <a:pt x="22311" y="58222"/>
                </a:cubicBezTo>
                <a:cubicBezTo>
                  <a:pt x="22372" y="58252"/>
                  <a:pt x="22402" y="58313"/>
                  <a:pt x="22433" y="58343"/>
                </a:cubicBezTo>
                <a:cubicBezTo>
                  <a:pt x="22372" y="58343"/>
                  <a:pt x="22311" y="58313"/>
                  <a:pt x="22281" y="58283"/>
                </a:cubicBezTo>
                <a:cubicBezTo>
                  <a:pt x="22250" y="58283"/>
                  <a:pt x="22220" y="58222"/>
                  <a:pt x="22189" y="58191"/>
                </a:cubicBezTo>
                <a:cubicBezTo>
                  <a:pt x="22129" y="58161"/>
                  <a:pt x="22068" y="58161"/>
                  <a:pt x="22007" y="58131"/>
                </a:cubicBezTo>
                <a:close/>
                <a:moveTo>
                  <a:pt x="18967" y="57553"/>
                </a:moveTo>
                <a:cubicBezTo>
                  <a:pt x="19059" y="57614"/>
                  <a:pt x="19119" y="57675"/>
                  <a:pt x="19180" y="57705"/>
                </a:cubicBezTo>
                <a:cubicBezTo>
                  <a:pt x="19059" y="57948"/>
                  <a:pt x="18967" y="58191"/>
                  <a:pt x="18846" y="58404"/>
                </a:cubicBezTo>
                <a:cubicBezTo>
                  <a:pt x="18785" y="58495"/>
                  <a:pt x="18724" y="58586"/>
                  <a:pt x="18664" y="58678"/>
                </a:cubicBezTo>
                <a:cubicBezTo>
                  <a:pt x="18633" y="58617"/>
                  <a:pt x="18572" y="58556"/>
                  <a:pt x="18542" y="58495"/>
                </a:cubicBezTo>
                <a:cubicBezTo>
                  <a:pt x="18542" y="58374"/>
                  <a:pt x="18512" y="58252"/>
                  <a:pt x="18572" y="58161"/>
                </a:cubicBezTo>
                <a:cubicBezTo>
                  <a:pt x="18694" y="57948"/>
                  <a:pt x="18846" y="57766"/>
                  <a:pt x="18967" y="57553"/>
                </a:cubicBezTo>
                <a:close/>
                <a:moveTo>
                  <a:pt x="21977" y="58617"/>
                </a:moveTo>
                <a:cubicBezTo>
                  <a:pt x="21977" y="58647"/>
                  <a:pt x="21977" y="58647"/>
                  <a:pt x="21977" y="58678"/>
                </a:cubicBezTo>
                <a:cubicBezTo>
                  <a:pt x="21977" y="58708"/>
                  <a:pt x="21977" y="58708"/>
                  <a:pt x="21946" y="58738"/>
                </a:cubicBezTo>
                <a:cubicBezTo>
                  <a:pt x="21946" y="58738"/>
                  <a:pt x="21916" y="58708"/>
                  <a:pt x="21916" y="58708"/>
                </a:cubicBezTo>
                <a:cubicBezTo>
                  <a:pt x="21916" y="58678"/>
                  <a:pt x="21946" y="58647"/>
                  <a:pt x="21977" y="58617"/>
                </a:cubicBezTo>
                <a:close/>
                <a:moveTo>
                  <a:pt x="21460" y="58860"/>
                </a:moveTo>
                <a:cubicBezTo>
                  <a:pt x="21490" y="58890"/>
                  <a:pt x="21551" y="58890"/>
                  <a:pt x="21582" y="58921"/>
                </a:cubicBezTo>
                <a:cubicBezTo>
                  <a:pt x="21582" y="58921"/>
                  <a:pt x="21582" y="58951"/>
                  <a:pt x="21582" y="58982"/>
                </a:cubicBezTo>
                <a:cubicBezTo>
                  <a:pt x="21521" y="58951"/>
                  <a:pt x="21490" y="58951"/>
                  <a:pt x="21460" y="58921"/>
                </a:cubicBezTo>
                <a:cubicBezTo>
                  <a:pt x="21460" y="58921"/>
                  <a:pt x="21460" y="58890"/>
                  <a:pt x="21460" y="58860"/>
                </a:cubicBezTo>
                <a:close/>
                <a:moveTo>
                  <a:pt x="10396" y="58982"/>
                </a:moveTo>
                <a:lnTo>
                  <a:pt x="10365" y="59042"/>
                </a:lnTo>
                <a:lnTo>
                  <a:pt x="10335" y="58982"/>
                </a:lnTo>
                <a:close/>
                <a:moveTo>
                  <a:pt x="21186" y="59225"/>
                </a:moveTo>
                <a:cubicBezTo>
                  <a:pt x="21217" y="59255"/>
                  <a:pt x="21278" y="59255"/>
                  <a:pt x="21308" y="59286"/>
                </a:cubicBezTo>
                <a:lnTo>
                  <a:pt x="21308" y="59346"/>
                </a:lnTo>
                <a:cubicBezTo>
                  <a:pt x="21278" y="59346"/>
                  <a:pt x="21217" y="59316"/>
                  <a:pt x="21186" y="59316"/>
                </a:cubicBezTo>
                <a:cubicBezTo>
                  <a:pt x="21186" y="59316"/>
                  <a:pt x="21186" y="59255"/>
                  <a:pt x="21186" y="59225"/>
                </a:cubicBezTo>
                <a:close/>
                <a:moveTo>
                  <a:pt x="20966" y="59759"/>
                </a:moveTo>
                <a:cubicBezTo>
                  <a:pt x="21009" y="59759"/>
                  <a:pt x="21052" y="59781"/>
                  <a:pt x="21095" y="59802"/>
                </a:cubicBezTo>
                <a:cubicBezTo>
                  <a:pt x="21065" y="59863"/>
                  <a:pt x="21034" y="59924"/>
                  <a:pt x="21004" y="59985"/>
                </a:cubicBezTo>
                <a:cubicBezTo>
                  <a:pt x="20836" y="60116"/>
                  <a:pt x="20668" y="60177"/>
                  <a:pt x="20485" y="60177"/>
                </a:cubicBezTo>
                <a:cubicBezTo>
                  <a:pt x="20371" y="60177"/>
                  <a:pt x="20251" y="60153"/>
                  <a:pt x="20123" y="60106"/>
                </a:cubicBezTo>
                <a:cubicBezTo>
                  <a:pt x="20062" y="60076"/>
                  <a:pt x="20031" y="60076"/>
                  <a:pt x="19971" y="60076"/>
                </a:cubicBezTo>
                <a:cubicBezTo>
                  <a:pt x="19971" y="60076"/>
                  <a:pt x="20001" y="60045"/>
                  <a:pt x="20001" y="60045"/>
                </a:cubicBezTo>
                <a:cubicBezTo>
                  <a:pt x="20062" y="60045"/>
                  <a:pt x="20092" y="60076"/>
                  <a:pt x="20123" y="60106"/>
                </a:cubicBezTo>
                <a:cubicBezTo>
                  <a:pt x="20396" y="59985"/>
                  <a:pt x="20639" y="59863"/>
                  <a:pt x="20913" y="59772"/>
                </a:cubicBezTo>
                <a:cubicBezTo>
                  <a:pt x="20931" y="59763"/>
                  <a:pt x="20948" y="59759"/>
                  <a:pt x="20966" y="59759"/>
                </a:cubicBezTo>
                <a:close/>
                <a:moveTo>
                  <a:pt x="20234" y="60676"/>
                </a:moveTo>
                <a:cubicBezTo>
                  <a:pt x="20269" y="60676"/>
                  <a:pt x="20333" y="60725"/>
                  <a:pt x="20457" y="60775"/>
                </a:cubicBezTo>
                <a:cubicBezTo>
                  <a:pt x="20335" y="60805"/>
                  <a:pt x="20274" y="60836"/>
                  <a:pt x="20214" y="60866"/>
                </a:cubicBezTo>
                <a:cubicBezTo>
                  <a:pt x="20183" y="60866"/>
                  <a:pt x="20153" y="60805"/>
                  <a:pt x="20153" y="60775"/>
                </a:cubicBezTo>
                <a:cubicBezTo>
                  <a:pt x="20153" y="60745"/>
                  <a:pt x="20183" y="60684"/>
                  <a:pt x="20214" y="60684"/>
                </a:cubicBezTo>
                <a:cubicBezTo>
                  <a:pt x="20219" y="60678"/>
                  <a:pt x="20226" y="60676"/>
                  <a:pt x="20234" y="60676"/>
                </a:cubicBezTo>
                <a:close/>
                <a:moveTo>
                  <a:pt x="19667" y="61231"/>
                </a:moveTo>
                <a:cubicBezTo>
                  <a:pt x="19697" y="61261"/>
                  <a:pt x="19697" y="61322"/>
                  <a:pt x="19727" y="61383"/>
                </a:cubicBezTo>
                <a:cubicBezTo>
                  <a:pt x="19667" y="61383"/>
                  <a:pt x="19606" y="61413"/>
                  <a:pt x="19545" y="61444"/>
                </a:cubicBezTo>
                <a:cubicBezTo>
                  <a:pt x="19545" y="61444"/>
                  <a:pt x="19484" y="61352"/>
                  <a:pt x="19515" y="61352"/>
                </a:cubicBezTo>
                <a:cubicBezTo>
                  <a:pt x="19545" y="61292"/>
                  <a:pt x="19606" y="61261"/>
                  <a:pt x="19667" y="61231"/>
                </a:cubicBezTo>
                <a:close/>
                <a:moveTo>
                  <a:pt x="18696" y="61160"/>
                </a:moveTo>
                <a:cubicBezTo>
                  <a:pt x="18755" y="61160"/>
                  <a:pt x="18818" y="61184"/>
                  <a:pt x="18876" y="61231"/>
                </a:cubicBezTo>
                <a:cubicBezTo>
                  <a:pt x="18998" y="61322"/>
                  <a:pt x="19059" y="61474"/>
                  <a:pt x="19271" y="61748"/>
                </a:cubicBezTo>
                <a:cubicBezTo>
                  <a:pt x="18937" y="61687"/>
                  <a:pt x="18724" y="61687"/>
                  <a:pt x="18572" y="61626"/>
                </a:cubicBezTo>
                <a:cubicBezTo>
                  <a:pt x="18512" y="61596"/>
                  <a:pt x="18451" y="61413"/>
                  <a:pt x="18481" y="61352"/>
                </a:cubicBezTo>
                <a:cubicBezTo>
                  <a:pt x="18519" y="61222"/>
                  <a:pt x="18602" y="61160"/>
                  <a:pt x="18696" y="61160"/>
                </a:cubicBezTo>
                <a:close/>
                <a:moveTo>
                  <a:pt x="20913" y="71292"/>
                </a:moveTo>
                <a:cubicBezTo>
                  <a:pt x="20913" y="71353"/>
                  <a:pt x="20974" y="71413"/>
                  <a:pt x="20943" y="71444"/>
                </a:cubicBezTo>
                <a:cubicBezTo>
                  <a:pt x="20943" y="71505"/>
                  <a:pt x="20882" y="71535"/>
                  <a:pt x="20852" y="71596"/>
                </a:cubicBezTo>
                <a:cubicBezTo>
                  <a:pt x="20822" y="71565"/>
                  <a:pt x="20761" y="71505"/>
                  <a:pt x="20791" y="71474"/>
                </a:cubicBezTo>
                <a:cubicBezTo>
                  <a:pt x="20791" y="71413"/>
                  <a:pt x="20852" y="71353"/>
                  <a:pt x="20913" y="71292"/>
                </a:cubicBezTo>
                <a:close/>
                <a:moveTo>
                  <a:pt x="20274" y="72143"/>
                </a:moveTo>
                <a:lnTo>
                  <a:pt x="20274" y="72173"/>
                </a:lnTo>
                <a:cubicBezTo>
                  <a:pt x="20274" y="72204"/>
                  <a:pt x="20244" y="72204"/>
                  <a:pt x="20244" y="72204"/>
                </a:cubicBezTo>
                <a:cubicBezTo>
                  <a:pt x="20244" y="72173"/>
                  <a:pt x="20244" y="72173"/>
                  <a:pt x="20274" y="72143"/>
                </a:cubicBezTo>
                <a:close/>
                <a:moveTo>
                  <a:pt x="18967" y="74787"/>
                </a:moveTo>
                <a:cubicBezTo>
                  <a:pt x="18998" y="74787"/>
                  <a:pt x="19028" y="74848"/>
                  <a:pt x="19059" y="74879"/>
                </a:cubicBezTo>
                <a:cubicBezTo>
                  <a:pt x="18998" y="74909"/>
                  <a:pt x="18967" y="74939"/>
                  <a:pt x="18937" y="74939"/>
                </a:cubicBezTo>
                <a:cubicBezTo>
                  <a:pt x="18907" y="74909"/>
                  <a:pt x="18876" y="74879"/>
                  <a:pt x="18876" y="74848"/>
                </a:cubicBezTo>
                <a:cubicBezTo>
                  <a:pt x="18907" y="74818"/>
                  <a:pt x="18937" y="74787"/>
                  <a:pt x="18967" y="74787"/>
                </a:cubicBezTo>
                <a:close/>
                <a:moveTo>
                  <a:pt x="21338" y="76550"/>
                </a:moveTo>
                <a:lnTo>
                  <a:pt x="21369" y="76581"/>
                </a:lnTo>
                <a:lnTo>
                  <a:pt x="21338" y="76611"/>
                </a:lnTo>
                <a:lnTo>
                  <a:pt x="21338" y="76550"/>
                </a:lnTo>
                <a:close/>
                <a:moveTo>
                  <a:pt x="28146" y="1"/>
                </a:moveTo>
                <a:cubicBezTo>
                  <a:pt x="27902" y="1"/>
                  <a:pt x="27885" y="334"/>
                  <a:pt x="27721" y="470"/>
                </a:cubicBezTo>
                <a:cubicBezTo>
                  <a:pt x="27417" y="713"/>
                  <a:pt x="27326" y="1078"/>
                  <a:pt x="27266" y="1412"/>
                </a:cubicBezTo>
                <a:cubicBezTo>
                  <a:pt x="27053" y="2446"/>
                  <a:pt x="26658" y="3419"/>
                  <a:pt x="26566" y="4482"/>
                </a:cubicBezTo>
                <a:cubicBezTo>
                  <a:pt x="26536" y="5364"/>
                  <a:pt x="26232" y="6245"/>
                  <a:pt x="26080" y="7127"/>
                </a:cubicBezTo>
                <a:cubicBezTo>
                  <a:pt x="25898" y="8221"/>
                  <a:pt x="25776" y="9346"/>
                  <a:pt x="25594" y="10440"/>
                </a:cubicBezTo>
                <a:cubicBezTo>
                  <a:pt x="25472" y="11200"/>
                  <a:pt x="25320" y="11929"/>
                  <a:pt x="25138" y="12659"/>
                </a:cubicBezTo>
                <a:cubicBezTo>
                  <a:pt x="24925" y="13723"/>
                  <a:pt x="24682" y="14756"/>
                  <a:pt x="24378" y="15790"/>
                </a:cubicBezTo>
                <a:cubicBezTo>
                  <a:pt x="24165" y="16489"/>
                  <a:pt x="23861" y="17157"/>
                  <a:pt x="23588" y="17826"/>
                </a:cubicBezTo>
                <a:cubicBezTo>
                  <a:pt x="23405" y="18252"/>
                  <a:pt x="23192" y="18708"/>
                  <a:pt x="22980" y="19133"/>
                </a:cubicBezTo>
                <a:cubicBezTo>
                  <a:pt x="22706" y="19619"/>
                  <a:pt x="22402" y="20106"/>
                  <a:pt x="22159" y="20592"/>
                </a:cubicBezTo>
                <a:cubicBezTo>
                  <a:pt x="21551" y="21838"/>
                  <a:pt x="20943" y="23115"/>
                  <a:pt x="20335" y="24331"/>
                </a:cubicBezTo>
                <a:cubicBezTo>
                  <a:pt x="20062" y="24908"/>
                  <a:pt x="19788" y="25486"/>
                  <a:pt x="19454" y="26033"/>
                </a:cubicBezTo>
                <a:cubicBezTo>
                  <a:pt x="19089" y="26671"/>
                  <a:pt x="18664" y="27249"/>
                  <a:pt x="18299" y="27887"/>
                </a:cubicBezTo>
                <a:cubicBezTo>
                  <a:pt x="17843" y="28586"/>
                  <a:pt x="17478" y="29346"/>
                  <a:pt x="16992" y="29984"/>
                </a:cubicBezTo>
                <a:cubicBezTo>
                  <a:pt x="16141" y="31139"/>
                  <a:pt x="15442" y="32355"/>
                  <a:pt x="14378" y="33328"/>
                </a:cubicBezTo>
                <a:cubicBezTo>
                  <a:pt x="13861" y="33814"/>
                  <a:pt x="13405" y="34422"/>
                  <a:pt x="12767" y="34665"/>
                </a:cubicBezTo>
                <a:cubicBezTo>
                  <a:pt x="12159" y="34939"/>
                  <a:pt x="11703" y="35455"/>
                  <a:pt x="11004" y="35577"/>
                </a:cubicBezTo>
                <a:cubicBezTo>
                  <a:pt x="10700" y="35607"/>
                  <a:pt x="10457" y="36003"/>
                  <a:pt x="10183" y="36033"/>
                </a:cubicBezTo>
                <a:cubicBezTo>
                  <a:pt x="9818" y="36063"/>
                  <a:pt x="9575" y="36246"/>
                  <a:pt x="9393" y="36459"/>
                </a:cubicBezTo>
                <a:cubicBezTo>
                  <a:pt x="9119" y="36762"/>
                  <a:pt x="8815" y="36884"/>
                  <a:pt x="8481" y="36975"/>
                </a:cubicBezTo>
                <a:cubicBezTo>
                  <a:pt x="8329" y="37036"/>
                  <a:pt x="8207" y="37097"/>
                  <a:pt x="8055" y="37158"/>
                </a:cubicBezTo>
                <a:cubicBezTo>
                  <a:pt x="7414" y="37381"/>
                  <a:pt x="6926" y="37963"/>
                  <a:pt x="6192" y="37963"/>
                </a:cubicBezTo>
                <a:cubicBezTo>
                  <a:pt x="6126" y="37963"/>
                  <a:pt x="6058" y="37958"/>
                  <a:pt x="5989" y="37948"/>
                </a:cubicBezTo>
                <a:cubicBezTo>
                  <a:pt x="5980" y="37944"/>
                  <a:pt x="5971" y="37942"/>
                  <a:pt x="5960" y="37942"/>
                </a:cubicBezTo>
                <a:cubicBezTo>
                  <a:pt x="5896" y="37942"/>
                  <a:pt x="5798" y="38017"/>
                  <a:pt x="5745" y="38069"/>
                </a:cubicBezTo>
                <a:cubicBezTo>
                  <a:pt x="5411" y="38465"/>
                  <a:pt x="4894" y="38586"/>
                  <a:pt x="4560" y="38890"/>
                </a:cubicBezTo>
                <a:cubicBezTo>
                  <a:pt x="4013" y="39376"/>
                  <a:pt x="3466" y="39863"/>
                  <a:pt x="2797" y="40197"/>
                </a:cubicBezTo>
                <a:cubicBezTo>
                  <a:pt x="2767" y="40197"/>
                  <a:pt x="2767" y="40228"/>
                  <a:pt x="2736" y="40258"/>
                </a:cubicBezTo>
                <a:cubicBezTo>
                  <a:pt x="2007" y="40896"/>
                  <a:pt x="1277" y="41504"/>
                  <a:pt x="548" y="42142"/>
                </a:cubicBezTo>
                <a:cubicBezTo>
                  <a:pt x="31" y="42629"/>
                  <a:pt x="1" y="43085"/>
                  <a:pt x="274" y="43723"/>
                </a:cubicBezTo>
                <a:cubicBezTo>
                  <a:pt x="365" y="43966"/>
                  <a:pt x="456" y="44179"/>
                  <a:pt x="456" y="44422"/>
                </a:cubicBezTo>
                <a:cubicBezTo>
                  <a:pt x="487" y="44757"/>
                  <a:pt x="608" y="44908"/>
                  <a:pt x="912" y="45030"/>
                </a:cubicBezTo>
                <a:cubicBezTo>
                  <a:pt x="1247" y="45152"/>
                  <a:pt x="1277" y="45364"/>
                  <a:pt x="973" y="45577"/>
                </a:cubicBezTo>
                <a:cubicBezTo>
                  <a:pt x="852" y="45668"/>
                  <a:pt x="700" y="45699"/>
                  <a:pt x="578" y="45760"/>
                </a:cubicBezTo>
                <a:cubicBezTo>
                  <a:pt x="517" y="45790"/>
                  <a:pt x="456" y="45881"/>
                  <a:pt x="456" y="45912"/>
                </a:cubicBezTo>
                <a:cubicBezTo>
                  <a:pt x="487" y="46003"/>
                  <a:pt x="578" y="46064"/>
                  <a:pt x="639" y="46094"/>
                </a:cubicBezTo>
                <a:cubicBezTo>
                  <a:pt x="882" y="46185"/>
                  <a:pt x="1156" y="46215"/>
                  <a:pt x="1368" y="46367"/>
                </a:cubicBezTo>
                <a:cubicBezTo>
                  <a:pt x="1482" y="46424"/>
                  <a:pt x="1560" y="46552"/>
                  <a:pt x="1640" y="46552"/>
                </a:cubicBezTo>
                <a:cubicBezTo>
                  <a:pt x="1688" y="46552"/>
                  <a:pt x="1737" y="46505"/>
                  <a:pt x="1794" y="46367"/>
                </a:cubicBezTo>
                <a:cubicBezTo>
                  <a:pt x="1885" y="46398"/>
                  <a:pt x="2007" y="46459"/>
                  <a:pt x="2007" y="46489"/>
                </a:cubicBezTo>
                <a:cubicBezTo>
                  <a:pt x="1885" y="46854"/>
                  <a:pt x="2098" y="46884"/>
                  <a:pt x="2402" y="46884"/>
                </a:cubicBezTo>
                <a:cubicBezTo>
                  <a:pt x="2645" y="46915"/>
                  <a:pt x="2919" y="47006"/>
                  <a:pt x="3162" y="47067"/>
                </a:cubicBezTo>
                <a:cubicBezTo>
                  <a:pt x="3283" y="47097"/>
                  <a:pt x="3770" y="47735"/>
                  <a:pt x="3709" y="47857"/>
                </a:cubicBezTo>
                <a:cubicBezTo>
                  <a:pt x="3435" y="48222"/>
                  <a:pt x="3709" y="48374"/>
                  <a:pt x="3982" y="48495"/>
                </a:cubicBezTo>
                <a:cubicBezTo>
                  <a:pt x="4013" y="48465"/>
                  <a:pt x="4074" y="48404"/>
                  <a:pt x="4104" y="48374"/>
                </a:cubicBezTo>
                <a:cubicBezTo>
                  <a:pt x="4104" y="48404"/>
                  <a:pt x="4104" y="48434"/>
                  <a:pt x="4104" y="48434"/>
                </a:cubicBezTo>
                <a:cubicBezTo>
                  <a:pt x="4074" y="48465"/>
                  <a:pt x="4013" y="48465"/>
                  <a:pt x="3982" y="48495"/>
                </a:cubicBezTo>
                <a:cubicBezTo>
                  <a:pt x="3952" y="49012"/>
                  <a:pt x="3952" y="49012"/>
                  <a:pt x="4378" y="49073"/>
                </a:cubicBezTo>
                <a:cubicBezTo>
                  <a:pt x="4621" y="49103"/>
                  <a:pt x="4985" y="49042"/>
                  <a:pt x="5046" y="49437"/>
                </a:cubicBezTo>
                <a:cubicBezTo>
                  <a:pt x="5046" y="49498"/>
                  <a:pt x="5107" y="49589"/>
                  <a:pt x="5168" y="49589"/>
                </a:cubicBezTo>
                <a:cubicBezTo>
                  <a:pt x="5472" y="49711"/>
                  <a:pt x="5533" y="49924"/>
                  <a:pt x="5502" y="50228"/>
                </a:cubicBezTo>
                <a:cubicBezTo>
                  <a:pt x="5502" y="50471"/>
                  <a:pt x="5685" y="50805"/>
                  <a:pt x="5867" y="50896"/>
                </a:cubicBezTo>
                <a:cubicBezTo>
                  <a:pt x="6293" y="51109"/>
                  <a:pt x="6731" y="51310"/>
                  <a:pt x="7189" y="51310"/>
                </a:cubicBezTo>
                <a:cubicBezTo>
                  <a:pt x="7450" y="51310"/>
                  <a:pt x="7718" y="51244"/>
                  <a:pt x="7995" y="51079"/>
                </a:cubicBezTo>
                <a:cubicBezTo>
                  <a:pt x="8238" y="50957"/>
                  <a:pt x="8481" y="50866"/>
                  <a:pt x="8724" y="50744"/>
                </a:cubicBezTo>
                <a:cubicBezTo>
                  <a:pt x="8789" y="50723"/>
                  <a:pt x="8883" y="50701"/>
                  <a:pt x="8944" y="50701"/>
                </a:cubicBezTo>
                <a:cubicBezTo>
                  <a:pt x="8969" y="50701"/>
                  <a:pt x="8989" y="50705"/>
                  <a:pt x="8998" y="50714"/>
                </a:cubicBezTo>
                <a:cubicBezTo>
                  <a:pt x="9028" y="50805"/>
                  <a:pt x="9089" y="50957"/>
                  <a:pt x="9058" y="51048"/>
                </a:cubicBezTo>
                <a:cubicBezTo>
                  <a:pt x="8967" y="51231"/>
                  <a:pt x="8846" y="51444"/>
                  <a:pt x="8694" y="51565"/>
                </a:cubicBezTo>
                <a:cubicBezTo>
                  <a:pt x="8207" y="51869"/>
                  <a:pt x="7721" y="52173"/>
                  <a:pt x="7204" y="52386"/>
                </a:cubicBezTo>
                <a:cubicBezTo>
                  <a:pt x="6475" y="52720"/>
                  <a:pt x="5928" y="53206"/>
                  <a:pt x="5593" y="53906"/>
                </a:cubicBezTo>
                <a:cubicBezTo>
                  <a:pt x="5441" y="54240"/>
                  <a:pt x="5289" y="54635"/>
                  <a:pt x="5776" y="54878"/>
                </a:cubicBezTo>
                <a:cubicBezTo>
                  <a:pt x="5867" y="54939"/>
                  <a:pt x="5897" y="55091"/>
                  <a:pt x="5989" y="55182"/>
                </a:cubicBezTo>
                <a:cubicBezTo>
                  <a:pt x="6140" y="55395"/>
                  <a:pt x="6292" y="55638"/>
                  <a:pt x="6536" y="55760"/>
                </a:cubicBezTo>
                <a:cubicBezTo>
                  <a:pt x="6553" y="55768"/>
                  <a:pt x="6572" y="55772"/>
                  <a:pt x="6593" y="55772"/>
                </a:cubicBezTo>
                <a:cubicBezTo>
                  <a:pt x="6725" y="55772"/>
                  <a:pt x="6930" y="55630"/>
                  <a:pt x="7113" y="55577"/>
                </a:cubicBezTo>
                <a:cubicBezTo>
                  <a:pt x="7186" y="55577"/>
                  <a:pt x="7279" y="55538"/>
                  <a:pt x="7359" y="55538"/>
                </a:cubicBezTo>
                <a:cubicBezTo>
                  <a:pt x="7379" y="55538"/>
                  <a:pt x="7399" y="55541"/>
                  <a:pt x="7417" y="55547"/>
                </a:cubicBezTo>
                <a:cubicBezTo>
                  <a:pt x="7508" y="55577"/>
                  <a:pt x="7630" y="55638"/>
                  <a:pt x="7691" y="55729"/>
                </a:cubicBezTo>
                <a:cubicBezTo>
                  <a:pt x="7721" y="55790"/>
                  <a:pt x="7630" y="55912"/>
                  <a:pt x="7569" y="56003"/>
                </a:cubicBezTo>
                <a:cubicBezTo>
                  <a:pt x="7478" y="56246"/>
                  <a:pt x="7356" y="56489"/>
                  <a:pt x="7265" y="56732"/>
                </a:cubicBezTo>
                <a:cubicBezTo>
                  <a:pt x="7265" y="56793"/>
                  <a:pt x="7326" y="56976"/>
                  <a:pt x="7356" y="56976"/>
                </a:cubicBezTo>
                <a:cubicBezTo>
                  <a:pt x="7393" y="56967"/>
                  <a:pt x="7425" y="56964"/>
                  <a:pt x="7453" y="56964"/>
                </a:cubicBezTo>
                <a:cubicBezTo>
                  <a:pt x="7637" y="56964"/>
                  <a:pt x="7660" y="57125"/>
                  <a:pt x="7660" y="57310"/>
                </a:cubicBezTo>
                <a:cubicBezTo>
                  <a:pt x="7630" y="57614"/>
                  <a:pt x="7843" y="57766"/>
                  <a:pt x="8086" y="57918"/>
                </a:cubicBezTo>
                <a:cubicBezTo>
                  <a:pt x="8086" y="57887"/>
                  <a:pt x="8086" y="57857"/>
                  <a:pt x="8086" y="57827"/>
                </a:cubicBezTo>
                <a:cubicBezTo>
                  <a:pt x="8116" y="57705"/>
                  <a:pt x="8116" y="57583"/>
                  <a:pt x="8147" y="57431"/>
                </a:cubicBezTo>
                <a:cubicBezTo>
                  <a:pt x="8177" y="57462"/>
                  <a:pt x="8268" y="57492"/>
                  <a:pt x="8268" y="57492"/>
                </a:cubicBezTo>
                <a:cubicBezTo>
                  <a:pt x="8207" y="57644"/>
                  <a:pt x="8147" y="57766"/>
                  <a:pt x="8086" y="57887"/>
                </a:cubicBezTo>
                <a:cubicBezTo>
                  <a:pt x="8463" y="57973"/>
                  <a:pt x="8849" y="58010"/>
                  <a:pt x="9234" y="58010"/>
                </a:cubicBezTo>
                <a:cubicBezTo>
                  <a:pt x="9533" y="58010"/>
                  <a:pt x="9830" y="57988"/>
                  <a:pt x="10122" y="57948"/>
                </a:cubicBezTo>
                <a:cubicBezTo>
                  <a:pt x="10148" y="57946"/>
                  <a:pt x="10172" y="57944"/>
                  <a:pt x="10194" y="57944"/>
                </a:cubicBezTo>
                <a:cubicBezTo>
                  <a:pt x="10440" y="57944"/>
                  <a:pt x="10507" y="58095"/>
                  <a:pt x="10396" y="58374"/>
                </a:cubicBezTo>
                <a:cubicBezTo>
                  <a:pt x="10214" y="58678"/>
                  <a:pt x="10062" y="59012"/>
                  <a:pt x="9940" y="59346"/>
                </a:cubicBezTo>
                <a:cubicBezTo>
                  <a:pt x="9879" y="59529"/>
                  <a:pt x="9910" y="59742"/>
                  <a:pt x="10183" y="59802"/>
                </a:cubicBezTo>
                <a:cubicBezTo>
                  <a:pt x="10296" y="59825"/>
                  <a:pt x="10376" y="59999"/>
                  <a:pt x="10484" y="59999"/>
                </a:cubicBezTo>
                <a:cubicBezTo>
                  <a:pt x="10521" y="59999"/>
                  <a:pt x="10562" y="59978"/>
                  <a:pt x="10609" y="59924"/>
                </a:cubicBezTo>
                <a:cubicBezTo>
                  <a:pt x="10705" y="59773"/>
                  <a:pt x="10770" y="59709"/>
                  <a:pt x="10826" y="59709"/>
                </a:cubicBezTo>
                <a:cubicBezTo>
                  <a:pt x="10895" y="59709"/>
                  <a:pt x="10951" y="59804"/>
                  <a:pt x="11034" y="59954"/>
                </a:cubicBezTo>
                <a:cubicBezTo>
                  <a:pt x="11095" y="60106"/>
                  <a:pt x="11338" y="60167"/>
                  <a:pt x="11490" y="60289"/>
                </a:cubicBezTo>
                <a:cubicBezTo>
                  <a:pt x="11642" y="60410"/>
                  <a:pt x="11794" y="60532"/>
                  <a:pt x="11855" y="60714"/>
                </a:cubicBezTo>
                <a:cubicBezTo>
                  <a:pt x="11916" y="60988"/>
                  <a:pt x="12007" y="61261"/>
                  <a:pt x="12341" y="61352"/>
                </a:cubicBezTo>
                <a:cubicBezTo>
                  <a:pt x="12603" y="61405"/>
                  <a:pt x="12887" y="61547"/>
                  <a:pt x="13135" y="61547"/>
                </a:cubicBezTo>
                <a:cubicBezTo>
                  <a:pt x="13176" y="61547"/>
                  <a:pt x="13215" y="61543"/>
                  <a:pt x="13253" y="61535"/>
                </a:cubicBezTo>
                <a:cubicBezTo>
                  <a:pt x="13709" y="61474"/>
                  <a:pt x="14165" y="61292"/>
                  <a:pt x="14560" y="61049"/>
                </a:cubicBezTo>
                <a:cubicBezTo>
                  <a:pt x="15107" y="60714"/>
                  <a:pt x="15624" y="60289"/>
                  <a:pt x="16141" y="59894"/>
                </a:cubicBezTo>
                <a:cubicBezTo>
                  <a:pt x="16657" y="59529"/>
                  <a:pt x="17205" y="59164"/>
                  <a:pt x="17721" y="58799"/>
                </a:cubicBezTo>
                <a:cubicBezTo>
                  <a:pt x="17764" y="58778"/>
                  <a:pt x="17838" y="58756"/>
                  <a:pt x="17888" y="58756"/>
                </a:cubicBezTo>
                <a:cubicBezTo>
                  <a:pt x="17908" y="58756"/>
                  <a:pt x="17925" y="58760"/>
                  <a:pt x="17934" y="58769"/>
                </a:cubicBezTo>
                <a:cubicBezTo>
                  <a:pt x="17995" y="58830"/>
                  <a:pt x="18056" y="58951"/>
                  <a:pt x="18056" y="59012"/>
                </a:cubicBezTo>
                <a:cubicBezTo>
                  <a:pt x="17873" y="59590"/>
                  <a:pt x="17782" y="60197"/>
                  <a:pt x="17265" y="60623"/>
                </a:cubicBezTo>
                <a:cubicBezTo>
                  <a:pt x="16961" y="60866"/>
                  <a:pt x="16657" y="61170"/>
                  <a:pt x="16566" y="61596"/>
                </a:cubicBezTo>
                <a:cubicBezTo>
                  <a:pt x="16505" y="61778"/>
                  <a:pt x="16323" y="62021"/>
                  <a:pt x="16141" y="62082"/>
                </a:cubicBezTo>
                <a:cubicBezTo>
                  <a:pt x="15867" y="62173"/>
                  <a:pt x="15685" y="62264"/>
                  <a:pt x="15685" y="62538"/>
                </a:cubicBezTo>
                <a:cubicBezTo>
                  <a:pt x="15654" y="62811"/>
                  <a:pt x="15624" y="63085"/>
                  <a:pt x="15654" y="63328"/>
                </a:cubicBezTo>
                <a:cubicBezTo>
                  <a:pt x="15715" y="63693"/>
                  <a:pt x="16049" y="63906"/>
                  <a:pt x="16171" y="64179"/>
                </a:cubicBezTo>
                <a:cubicBezTo>
                  <a:pt x="16306" y="64539"/>
                  <a:pt x="16490" y="64632"/>
                  <a:pt x="16737" y="64632"/>
                </a:cubicBezTo>
                <a:cubicBezTo>
                  <a:pt x="16824" y="64632"/>
                  <a:pt x="16919" y="64621"/>
                  <a:pt x="17022" y="64605"/>
                </a:cubicBezTo>
                <a:cubicBezTo>
                  <a:pt x="17174" y="64605"/>
                  <a:pt x="17417" y="64666"/>
                  <a:pt x="17448" y="64757"/>
                </a:cubicBezTo>
                <a:cubicBezTo>
                  <a:pt x="17508" y="65030"/>
                  <a:pt x="17600" y="65213"/>
                  <a:pt x="17873" y="65334"/>
                </a:cubicBezTo>
                <a:cubicBezTo>
                  <a:pt x="17752" y="65638"/>
                  <a:pt x="18116" y="65638"/>
                  <a:pt x="18177" y="65790"/>
                </a:cubicBezTo>
                <a:cubicBezTo>
                  <a:pt x="18238" y="66033"/>
                  <a:pt x="18360" y="66155"/>
                  <a:pt x="18603" y="66216"/>
                </a:cubicBezTo>
                <a:cubicBezTo>
                  <a:pt x="18633" y="66216"/>
                  <a:pt x="18633" y="66429"/>
                  <a:pt x="18633" y="66550"/>
                </a:cubicBezTo>
                <a:lnTo>
                  <a:pt x="18694" y="66581"/>
                </a:lnTo>
                <a:cubicBezTo>
                  <a:pt x="19018" y="66698"/>
                  <a:pt x="19114" y="67159"/>
                  <a:pt x="19535" y="67159"/>
                </a:cubicBezTo>
                <a:cubicBezTo>
                  <a:pt x="19548" y="67159"/>
                  <a:pt x="19562" y="67159"/>
                  <a:pt x="19575" y="67158"/>
                </a:cubicBezTo>
                <a:cubicBezTo>
                  <a:pt x="19595" y="67156"/>
                  <a:pt x="19614" y="67155"/>
                  <a:pt x="19631" y="67155"/>
                </a:cubicBezTo>
                <a:cubicBezTo>
                  <a:pt x="19852" y="67155"/>
                  <a:pt x="19868" y="67330"/>
                  <a:pt x="19727" y="67584"/>
                </a:cubicBezTo>
                <a:cubicBezTo>
                  <a:pt x="19363" y="68252"/>
                  <a:pt x="19180" y="69012"/>
                  <a:pt x="18664" y="69620"/>
                </a:cubicBezTo>
                <a:cubicBezTo>
                  <a:pt x="18664" y="69650"/>
                  <a:pt x="18633" y="69650"/>
                  <a:pt x="18633" y="69681"/>
                </a:cubicBezTo>
                <a:cubicBezTo>
                  <a:pt x="18268" y="70380"/>
                  <a:pt x="17904" y="71049"/>
                  <a:pt x="17539" y="71748"/>
                </a:cubicBezTo>
                <a:cubicBezTo>
                  <a:pt x="17265" y="72325"/>
                  <a:pt x="16961" y="72872"/>
                  <a:pt x="16718" y="73450"/>
                </a:cubicBezTo>
                <a:cubicBezTo>
                  <a:pt x="16384" y="74240"/>
                  <a:pt x="16809" y="74970"/>
                  <a:pt x="17660" y="75152"/>
                </a:cubicBezTo>
                <a:cubicBezTo>
                  <a:pt x="17934" y="75213"/>
                  <a:pt x="18238" y="75182"/>
                  <a:pt x="18512" y="75243"/>
                </a:cubicBezTo>
                <a:cubicBezTo>
                  <a:pt x="18664" y="75274"/>
                  <a:pt x="18907" y="75395"/>
                  <a:pt x="18907" y="75426"/>
                </a:cubicBezTo>
                <a:cubicBezTo>
                  <a:pt x="18891" y="75569"/>
                  <a:pt x="18833" y="75612"/>
                  <a:pt x="18756" y="75612"/>
                </a:cubicBezTo>
                <a:cubicBezTo>
                  <a:pt x="18685" y="75612"/>
                  <a:pt x="18598" y="75576"/>
                  <a:pt x="18512" y="75547"/>
                </a:cubicBezTo>
                <a:cubicBezTo>
                  <a:pt x="18451" y="75547"/>
                  <a:pt x="18360" y="75608"/>
                  <a:pt x="18299" y="75608"/>
                </a:cubicBezTo>
                <a:cubicBezTo>
                  <a:pt x="18329" y="75669"/>
                  <a:pt x="18360" y="75760"/>
                  <a:pt x="18420" y="75760"/>
                </a:cubicBezTo>
                <a:cubicBezTo>
                  <a:pt x="18755" y="75821"/>
                  <a:pt x="18967" y="75942"/>
                  <a:pt x="18876" y="76338"/>
                </a:cubicBezTo>
                <a:cubicBezTo>
                  <a:pt x="18832" y="76561"/>
                  <a:pt x="18919" y="76637"/>
                  <a:pt x="19089" y="76637"/>
                </a:cubicBezTo>
                <a:cubicBezTo>
                  <a:pt x="19150" y="76637"/>
                  <a:pt x="19222" y="76627"/>
                  <a:pt x="19302" y="76611"/>
                </a:cubicBezTo>
                <a:cubicBezTo>
                  <a:pt x="19440" y="76579"/>
                  <a:pt x="19544" y="76559"/>
                  <a:pt x="19623" y="76559"/>
                </a:cubicBezTo>
                <a:cubicBezTo>
                  <a:pt x="19841" y="76559"/>
                  <a:pt x="19881" y="76705"/>
                  <a:pt x="19971" y="77128"/>
                </a:cubicBezTo>
                <a:cubicBezTo>
                  <a:pt x="20123" y="77128"/>
                  <a:pt x="20244" y="77128"/>
                  <a:pt x="20366" y="77097"/>
                </a:cubicBezTo>
                <a:cubicBezTo>
                  <a:pt x="20396" y="77128"/>
                  <a:pt x="20426" y="77128"/>
                  <a:pt x="20457" y="77158"/>
                </a:cubicBezTo>
                <a:cubicBezTo>
                  <a:pt x="20711" y="77285"/>
                  <a:pt x="20954" y="77423"/>
                  <a:pt x="21212" y="77423"/>
                </a:cubicBezTo>
                <a:cubicBezTo>
                  <a:pt x="21387" y="77423"/>
                  <a:pt x="21568" y="77360"/>
                  <a:pt x="21764" y="77189"/>
                </a:cubicBezTo>
                <a:cubicBezTo>
                  <a:pt x="21871" y="77106"/>
                  <a:pt x="21996" y="77060"/>
                  <a:pt x="22120" y="77060"/>
                </a:cubicBezTo>
                <a:cubicBezTo>
                  <a:pt x="22313" y="77060"/>
                  <a:pt x="22504" y="77172"/>
                  <a:pt x="22615" y="77432"/>
                </a:cubicBezTo>
                <a:cubicBezTo>
                  <a:pt x="22638" y="77425"/>
                  <a:pt x="22660" y="77422"/>
                  <a:pt x="22683" y="77422"/>
                </a:cubicBezTo>
                <a:cubicBezTo>
                  <a:pt x="22875" y="77422"/>
                  <a:pt x="23046" y="77651"/>
                  <a:pt x="23238" y="77651"/>
                </a:cubicBezTo>
                <a:cubicBezTo>
                  <a:pt x="23319" y="77651"/>
                  <a:pt x="23404" y="77610"/>
                  <a:pt x="23496" y="77493"/>
                </a:cubicBezTo>
                <a:cubicBezTo>
                  <a:pt x="23496" y="77487"/>
                  <a:pt x="23503" y="77484"/>
                  <a:pt x="23513" y="77484"/>
                </a:cubicBezTo>
                <a:cubicBezTo>
                  <a:pt x="23559" y="77484"/>
                  <a:pt x="23690" y="77534"/>
                  <a:pt x="23740" y="77584"/>
                </a:cubicBezTo>
                <a:cubicBezTo>
                  <a:pt x="23922" y="77796"/>
                  <a:pt x="24135" y="77979"/>
                  <a:pt x="24074" y="78344"/>
                </a:cubicBezTo>
                <a:cubicBezTo>
                  <a:pt x="23952" y="78952"/>
                  <a:pt x="24196" y="79499"/>
                  <a:pt x="24408" y="80015"/>
                </a:cubicBezTo>
                <a:cubicBezTo>
                  <a:pt x="24532" y="80303"/>
                  <a:pt x="24780" y="80466"/>
                  <a:pt x="25003" y="80466"/>
                </a:cubicBezTo>
                <a:cubicBezTo>
                  <a:pt x="25110" y="80466"/>
                  <a:pt x="25211" y="80428"/>
                  <a:pt x="25290" y="80350"/>
                </a:cubicBezTo>
                <a:cubicBezTo>
                  <a:pt x="25624" y="80015"/>
                  <a:pt x="25898" y="79651"/>
                  <a:pt x="26354" y="79499"/>
                </a:cubicBezTo>
                <a:cubicBezTo>
                  <a:pt x="26262" y="79104"/>
                  <a:pt x="26718" y="79134"/>
                  <a:pt x="26840" y="78891"/>
                </a:cubicBezTo>
                <a:cubicBezTo>
                  <a:pt x="27083" y="78192"/>
                  <a:pt x="27326" y="77493"/>
                  <a:pt x="27600" y="76793"/>
                </a:cubicBezTo>
                <a:cubicBezTo>
                  <a:pt x="27691" y="76611"/>
                  <a:pt x="27843" y="76459"/>
                  <a:pt x="27965" y="76277"/>
                </a:cubicBezTo>
                <a:cubicBezTo>
                  <a:pt x="28086" y="76125"/>
                  <a:pt x="28360" y="75942"/>
                  <a:pt x="28329" y="75790"/>
                </a:cubicBezTo>
                <a:cubicBezTo>
                  <a:pt x="28299" y="75486"/>
                  <a:pt x="28421" y="75304"/>
                  <a:pt x="28603" y="75122"/>
                </a:cubicBezTo>
                <a:cubicBezTo>
                  <a:pt x="28755" y="75000"/>
                  <a:pt x="28816" y="74787"/>
                  <a:pt x="28907" y="74635"/>
                </a:cubicBezTo>
                <a:cubicBezTo>
                  <a:pt x="29272" y="73936"/>
                  <a:pt x="29667" y="73268"/>
                  <a:pt x="29971" y="72538"/>
                </a:cubicBezTo>
                <a:cubicBezTo>
                  <a:pt x="30183" y="72082"/>
                  <a:pt x="30275" y="71596"/>
                  <a:pt x="30396" y="71109"/>
                </a:cubicBezTo>
                <a:cubicBezTo>
                  <a:pt x="30487" y="71049"/>
                  <a:pt x="30579" y="70988"/>
                  <a:pt x="30609" y="70897"/>
                </a:cubicBezTo>
                <a:cubicBezTo>
                  <a:pt x="30943" y="70167"/>
                  <a:pt x="30852" y="69347"/>
                  <a:pt x="30943" y="68587"/>
                </a:cubicBezTo>
                <a:cubicBezTo>
                  <a:pt x="30974" y="68526"/>
                  <a:pt x="30913" y="68435"/>
                  <a:pt x="30852" y="68374"/>
                </a:cubicBezTo>
                <a:cubicBezTo>
                  <a:pt x="30639" y="68131"/>
                  <a:pt x="30822" y="68070"/>
                  <a:pt x="31035" y="68009"/>
                </a:cubicBezTo>
                <a:cubicBezTo>
                  <a:pt x="31126" y="68009"/>
                  <a:pt x="31217" y="67918"/>
                  <a:pt x="31278" y="67888"/>
                </a:cubicBezTo>
                <a:cubicBezTo>
                  <a:pt x="30943" y="67644"/>
                  <a:pt x="31187" y="67310"/>
                  <a:pt x="31156" y="67006"/>
                </a:cubicBezTo>
                <a:cubicBezTo>
                  <a:pt x="31131" y="66830"/>
                  <a:pt x="31106" y="66717"/>
                  <a:pt x="30927" y="66717"/>
                </a:cubicBezTo>
                <a:cubicBezTo>
                  <a:pt x="30889" y="66717"/>
                  <a:pt x="30844" y="66722"/>
                  <a:pt x="30791" y="66733"/>
                </a:cubicBezTo>
                <a:cubicBezTo>
                  <a:pt x="30731" y="66743"/>
                  <a:pt x="30675" y="66748"/>
                  <a:pt x="30624" y="66748"/>
                </a:cubicBezTo>
                <a:cubicBezTo>
                  <a:pt x="30371" y="66748"/>
                  <a:pt x="30244" y="66621"/>
                  <a:pt x="30244" y="66368"/>
                </a:cubicBezTo>
                <a:cubicBezTo>
                  <a:pt x="30244" y="66185"/>
                  <a:pt x="30366" y="66003"/>
                  <a:pt x="30396" y="65821"/>
                </a:cubicBezTo>
                <a:cubicBezTo>
                  <a:pt x="30761" y="65729"/>
                  <a:pt x="31065" y="65608"/>
                  <a:pt x="30913" y="65122"/>
                </a:cubicBezTo>
                <a:cubicBezTo>
                  <a:pt x="30913" y="65030"/>
                  <a:pt x="31004" y="64939"/>
                  <a:pt x="31004" y="64848"/>
                </a:cubicBezTo>
                <a:cubicBezTo>
                  <a:pt x="31035" y="64392"/>
                  <a:pt x="31065" y="63936"/>
                  <a:pt x="31035" y="63511"/>
                </a:cubicBezTo>
                <a:cubicBezTo>
                  <a:pt x="31004" y="63024"/>
                  <a:pt x="30883" y="62568"/>
                  <a:pt x="30852" y="62082"/>
                </a:cubicBezTo>
                <a:cubicBezTo>
                  <a:pt x="30852" y="61960"/>
                  <a:pt x="30974" y="61839"/>
                  <a:pt x="31035" y="61748"/>
                </a:cubicBezTo>
                <a:cubicBezTo>
                  <a:pt x="31399" y="61292"/>
                  <a:pt x="31855" y="60957"/>
                  <a:pt x="32098" y="60410"/>
                </a:cubicBezTo>
                <a:cubicBezTo>
                  <a:pt x="32585" y="59407"/>
                  <a:pt x="33253" y="58526"/>
                  <a:pt x="34044" y="57735"/>
                </a:cubicBezTo>
                <a:cubicBezTo>
                  <a:pt x="34135" y="57644"/>
                  <a:pt x="34165" y="57492"/>
                  <a:pt x="34226" y="57340"/>
                </a:cubicBezTo>
                <a:cubicBezTo>
                  <a:pt x="34287" y="57219"/>
                  <a:pt x="34287" y="57067"/>
                  <a:pt x="34378" y="56945"/>
                </a:cubicBezTo>
                <a:cubicBezTo>
                  <a:pt x="34925" y="56185"/>
                  <a:pt x="35199" y="55304"/>
                  <a:pt x="35442" y="54392"/>
                </a:cubicBezTo>
                <a:cubicBezTo>
                  <a:pt x="35655" y="53571"/>
                  <a:pt x="35837" y="52751"/>
                  <a:pt x="36415" y="52051"/>
                </a:cubicBezTo>
                <a:cubicBezTo>
                  <a:pt x="36506" y="51930"/>
                  <a:pt x="36506" y="51747"/>
                  <a:pt x="36567" y="51596"/>
                </a:cubicBezTo>
                <a:lnTo>
                  <a:pt x="36567" y="51596"/>
                </a:lnTo>
                <a:cubicBezTo>
                  <a:pt x="36415" y="51687"/>
                  <a:pt x="36202" y="51747"/>
                  <a:pt x="36050" y="51839"/>
                </a:cubicBezTo>
                <a:cubicBezTo>
                  <a:pt x="35981" y="51898"/>
                  <a:pt x="35918" y="51922"/>
                  <a:pt x="35860" y="51922"/>
                </a:cubicBezTo>
                <a:cubicBezTo>
                  <a:pt x="35741" y="51922"/>
                  <a:pt x="35646" y="51820"/>
                  <a:pt x="35564" y="51717"/>
                </a:cubicBezTo>
                <a:cubicBezTo>
                  <a:pt x="35503" y="51656"/>
                  <a:pt x="35503" y="51444"/>
                  <a:pt x="35564" y="51352"/>
                </a:cubicBezTo>
                <a:cubicBezTo>
                  <a:pt x="35989" y="50836"/>
                  <a:pt x="35898" y="50228"/>
                  <a:pt x="35807" y="49620"/>
                </a:cubicBezTo>
                <a:cubicBezTo>
                  <a:pt x="35776" y="49468"/>
                  <a:pt x="35776" y="49285"/>
                  <a:pt x="35807" y="49133"/>
                </a:cubicBezTo>
                <a:cubicBezTo>
                  <a:pt x="35898" y="48374"/>
                  <a:pt x="36111" y="47614"/>
                  <a:pt x="35837" y="46823"/>
                </a:cubicBezTo>
                <a:cubicBezTo>
                  <a:pt x="35776" y="46611"/>
                  <a:pt x="35898" y="46276"/>
                  <a:pt x="36019" y="46064"/>
                </a:cubicBezTo>
                <a:cubicBezTo>
                  <a:pt x="36475" y="45456"/>
                  <a:pt x="37023" y="44908"/>
                  <a:pt x="37418" y="44240"/>
                </a:cubicBezTo>
                <a:cubicBezTo>
                  <a:pt x="37722" y="43662"/>
                  <a:pt x="38178" y="43146"/>
                  <a:pt x="38482" y="42598"/>
                </a:cubicBezTo>
                <a:cubicBezTo>
                  <a:pt x="38603" y="42386"/>
                  <a:pt x="38573" y="42082"/>
                  <a:pt x="38633" y="41839"/>
                </a:cubicBezTo>
                <a:cubicBezTo>
                  <a:pt x="38633" y="41626"/>
                  <a:pt x="38633" y="41383"/>
                  <a:pt x="38694" y="41200"/>
                </a:cubicBezTo>
                <a:cubicBezTo>
                  <a:pt x="38998" y="40501"/>
                  <a:pt x="39302" y="39832"/>
                  <a:pt x="39606" y="39164"/>
                </a:cubicBezTo>
                <a:cubicBezTo>
                  <a:pt x="39697" y="38951"/>
                  <a:pt x="39880" y="38769"/>
                  <a:pt x="39454" y="38708"/>
                </a:cubicBezTo>
                <a:cubicBezTo>
                  <a:pt x="39241" y="38677"/>
                  <a:pt x="39181" y="38434"/>
                  <a:pt x="39272" y="38161"/>
                </a:cubicBezTo>
                <a:cubicBezTo>
                  <a:pt x="39363" y="37978"/>
                  <a:pt x="39454" y="37766"/>
                  <a:pt x="39424" y="37583"/>
                </a:cubicBezTo>
                <a:cubicBezTo>
                  <a:pt x="39363" y="37340"/>
                  <a:pt x="39424" y="37218"/>
                  <a:pt x="39545" y="37036"/>
                </a:cubicBezTo>
                <a:cubicBezTo>
                  <a:pt x="39758" y="36671"/>
                  <a:pt x="39971" y="36276"/>
                  <a:pt x="39667" y="35820"/>
                </a:cubicBezTo>
                <a:cubicBezTo>
                  <a:pt x="39606" y="35699"/>
                  <a:pt x="39606" y="35486"/>
                  <a:pt x="39667" y="35334"/>
                </a:cubicBezTo>
                <a:cubicBezTo>
                  <a:pt x="39880" y="34635"/>
                  <a:pt x="39485" y="34057"/>
                  <a:pt x="39363" y="33419"/>
                </a:cubicBezTo>
                <a:cubicBezTo>
                  <a:pt x="39363" y="33297"/>
                  <a:pt x="39181" y="33206"/>
                  <a:pt x="39089" y="33115"/>
                </a:cubicBezTo>
                <a:cubicBezTo>
                  <a:pt x="38755" y="32841"/>
                  <a:pt x="38390" y="32598"/>
                  <a:pt x="38147" y="32294"/>
                </a:cubicBezTo>
                <a:cubicBezTo>
                  <a:pt x="37782" y="31899"/>
                  <a:pt x="37357" y="31717"/>
                  <a:pt x="36901" y="31534"/>
                </a:cubicBezTo>
                <a:cubicBezTo>
                  <a:pt x="36597" y="31413"/>
                  <a:pt x="36263" y="31352"/>
                  <a:pt x="35959" y="31200"/>
                </a:cubicBezTo>
                <a:cubicBezTo>
                  <a:pt x="35138" y="30835"/>
                  <a:pt x="34287" y="30744"/>
                  <a:pt x="33405" y="30744"/>
                </a:cubicBezTo>
                <a:cubicBezTo>
                  <a:pt x="32554" y="30744"/>
                  <a:pt x="31673" y="30805"/>
                  <a:pt x="30822" y="30835"/>
                </a:cubicBezTo>
                <a:cubicBezTo>
                  <a:pt x="30244" y="30835"/>
                  <a:pt x="30244" y="30835"/>
                  <a:pt x="30305" y="30319"/>
                </a:cubicBezTo>
                <a:lnTo>
                  <a:pt x="30244" y="30288"/>
                </a:lnTo>
                <a:cubicBezTo>
                  <a:pt x="30123" y="30319"/>
                  <a:pt x="30001" y="30379"/>
                  <a:pt x="29910" y="30410"/>
                </a:cubicBezTo>
                <a:cubicBezTo>
                  <a:pt x="29849" y="30440"/>
                  <a:pt x="29819" y="30471"/>
                  <a:pt x="29788" y="30501"/>
                </a:cubicBezTo>
                <a:cubicBezTo>
                  <a:pt x="29647" y="30611"/>
                  <a:pt x="29481" y="30672"/>
                  <a:pt x="29333" y="30672"/>
                </a:cubicBezTo>
                <a:cubicBezTo>
                  <a:pt x="29195" y="30672"/>
                  <a:pt x="29072" y="30619"/>
                  <a:pt x="28998" y="30501"/>
                </a:cubicBezTo>
                <a:cubicBezTo>
                  <a:pt x="28846" y="30319"/>
                  <a:pt x="28816" y="29923"/>
                  <a:pt x="28907" y="29680"/>
                </a:cubicBezTo>
                <a:cubicBezTo>
                  <a:pt x="29180" y="28951"/>
                  <a:pt x="29484" y="28221"/>
                  <a:pt x="29880" y="27583"/>
                </a:cubicBezTo>
                <a:cubicBezTo>
                  <a:pt x="30700" y="26306"/>
                  <a:pt x="31399" y="24969"/>
                  <a:pt x="31946" y="23571"/>
                </a:cubicBezTo>
                <a:cubicBezTo>
                  <a:pt x="32129" y="23084"/>
                  <a:pt x="32311" y="22629"/>
                  <a:pt x="32554" y="22173"/>
                </a:cubicBezTo>
                <a:cubicBezTo>
                  <a:pt x="33010" y="21322"/>
                  <a:pt x="33375" y="20410"/>
                  <a:pt x="33588" y="19467"/>
                </a:cubicBezTo>
                <a:cubicBezTo>
                  <a:pt x="33649" y="19255"/>
                  <a:pt x="33801" y="19042"/>
                  <a:pt x="33649" y="18768"/>
                </a:cubicBezTo>
                <a:cubicBezTo>
                  <a:pt x="33436" y="18404"/>
                  <a:pt x="34074" y="18525"/>
                  <a:pt x="34044" y="18221"/>
                </a:cubicBezTo>
                <a:cubicBezTo>
                  <a:pt x="34044" y="18191"/>
                  <a:pt x="34074" y="18160"/>
                  <a:pt x="34074" y="18160"/>
                </a:cubicBezTo>
                <a:cubicBezTo>
                  <a:pt x="34226" y="17583"/>
                  <a:pt x="34439" y="17005"/>
                  <a:pt x="34560" y="16428"/>
                </a:cubicBezTo>
                <a:cubicBezTo>
                  <a:pt x="34864" y="15090"/>
                  <a:pt x="35108" y="13753"/>
                  <a:pt x="35381" y="12446"/>
                </a:cubicBezTo>
                <a:cubicBezTo>
                  <a:pt x="35564" y="11534"/>
                  <a:pt x="35746" y="10622"/>
                  <a:pt x="35898" y="9710"/>
                </a:cubicBezTo>
                <a:cubicBezTo>
                  <a:pt x="36019" y="8920"/>
                  <a:pt x="36080" y="8099"/>
                  <a:pt x="36202" y="7309"/>
                </a:cubicBezTo>
                <a:cubicBezTo>
                  <a:pt x="36354" y="6276"/>
                  <a:pt x="36567" y="5212"/>
                  <a:pt x="36749" y="4148"/>
                </a:cubicBezTo>
                <a:cubicBezTo>
                  <a:pt x="36749" y="3966"/>
                  <a:pt x="36749" y="3753"/>
                  <a:pt x="36688" y="3601"/>
                </a:cubicBezTo>
                <a:cubicBezTo>
                  <a:pt x="36627" y="3479"/>
                  <a:pt x="36475" y="3358"/>
                  <a:pt x="36354" y="3358"/>
                </a:cubicBezTo>
                <a:cubicBezTo>
                  <a:pt x="36263" y="3358"/>
                  <a:pt x="36141" y="3479"/>
                  <a:pt x="36080" y="3601"/>
                </a:cubicBezTo>
                <a:cubicBezTo>
                  <a:pt x="35959" y="3722"/>
                  <a:pt x="35898" y="3874"/>
                  <a:pt x="35837" y="4026"/>
                </a:cubicBezTo>
                <a:cubicBezTo>
                  <a:pt x="35807" y="4178"/>
                  <a:pt x="35807" y="4361"/>
                  <a:pt x="35746" y="4482"/>
                </a:cubicBezTo>
                <a:cubicBezTo>
                  <a:pt x="35716" y="4574"/>
                  <a:pt x="35564" y="4634"/>
                  <a:pt x="35533" y="4634"/>
                </a:cubicBezTo>
                <a:cubicBezTo>
                  <a:pt x="35442" y="4574"/>
                  <a:pt x="35351" y="4482"/>
                  <a:pt x="35351" y="4391"/>
                </a:cubicBezTo>
                <a:cubicBezTo>
                  <a:pt x="35351" y="4124"/>
                  <a:pt x="35516" y="4021"/>
                  <a:pt x="35742" y="4021"/>
                </a:cubicBezTo>
                <a:cubicBezTo>
                  <a:pt x="35773" y="4021"/>
                  <a:pt x="35804" y="4023"/>
                  <a:pt x="35837" y="4026"/>
                </a:cubicBezTo>
                <a:cubicBezTo>
                  <a:pt x="35442" y="3601"/>
                  <a:pt x="35594" y="2932"/>
                  <a:pt x="35138" y="2537"/>
                </a:cubicBezTo>
                <a:cubicBezTo>
                  <a:pt x="35108" y="2507"/>
                  <a:pt x="35108" y="2385"/>
                  <a:pt x="35138" y="2324"/>
                </a:cubicBezTo>
                <a:cubicBezTo>
                  <a:pt x="35442" y="1716"/>
                  <a:pt x="35016" y="1382"/>
                  <a:pt x="34621" y="1048"/>
                </a:cubicBezTo>
                <a:cubicBezTo>
                  <a:pt x="34527" y="965"/>
                  <a:pt x="34373" y="928"/>
                  <a:pt x="34210" y="928"/>
                </a:cubicBezTo>
                <a:cubicBezTo>
                  <a:pt x="33952" y="928"/>
                  <a:pt x="33669" y="1020"/>
                  <a:pt x="33557" y="1169"/>
                </a:cubicBezTo>
                <a:cubicBezTo>
                  <a:pt x="33314" y="1473"/>
                  <a:pt x="33132" y="1777"/>
                  <a:pt x="32919" y="2051"/>
                </a:cubicBezTo>
                <a:cubicBezTo>
                  <a:pt x="32828" y="2142"/>
                  <a:pt x="32737" y="2294"/>
                  <a:pt x="32646" y="2294"/>
                </a:cubicBezTo>
                <a:cubicBezTo>
                  <a:pt x="32190" y="2294"/>
                  <a:pt x="32129" y="2689"/>
                  <a:pt x="32038" y="2993"/>
                </a:cubicBezTo>
                <a:cubicBezTo>
                  <a:pt x="31916" y="3297"/>
                  <a:pt x="31825" y="3601"/>
                  <a:pt x="31460" y="3692"/>
                </a:cubicBezTo>
                <a:lnTo>
                  <a:pt x="31399" y="3753"/>
                </a:lnTo>
                <a:cubicBezTo>
                  <a:pt x="31311" y="3988"/>
                  <a:pt x="31223" y="4223"/>
                  <a:pt x="31135" y="4430"/>
                </a:cubicBezTo>
                <a:lnTo>
                  <a:pt x="31135" y="4430"/>
                </a:lnTo>
                <a:cubicBezTo>
                  <a:pt x="31024" y="4313"/>
                  <a:pt x="30936" y="4175"/>
                  <a:pt x="30822" y="4118"/>
                </a:cubicBezTo>
                <a:cubicBezTo>
                  <a:pt x="30639" y="4026"/>
                  <a:pt x="30518" y="4057"/>
                  <a:pt x="30609" y="3753"/>
                </a:cubicBezTo>
                <a:cubicBezTo>
                  <a:pt x="30731" y="3236"/>
                  <a:pt x="30335" y="2841"/>
                  <a:pt x="30032" y="2476"/>
                </a:cubicBezTo>
                <a:cubicBezTo>
                  <a:pt x="29934" y="2366"/>
                  <a:pt x="29836" y="2330"/>
                  <a:pt x="29738" y="2330"/>
                </a:cubicBezTo>
                <a:cubicBezTo>
                  <a:pt x="29592" y="2330"/>
                  <a:pt x="29447" y="2410"/>
                  <a:pt x="29302" y="2446"/>
                </a:cubicBezTo>
                <a:cubicBezTo>
                  <a:pt x="29289" y="2449"/>
                  <a:pt x="29275" y="2451"/>
                  <a:pt x="29261" y="2451"/>
                </a:cubicBezTo>
                <a:cubicBezTo>
                  <a:pt x="29142" y="2451"/>
                  <a:pt x="28985" y="2345"/>
                  <a:pt x="28876" y="2263"/>
                </a:cubicBezTo>
                <a:cubicBezTo>
                  <a:pt x="28846" y="2233"/>
                  <a:pt x="28907" y="2020"/>
                  <a:pt x="28907" y="2020"/>
                </a:cubicBezTo>
                <a:cubicBezTo>
                  <a:pt x="29241" y="2020"/>
                  <a:pt x="29180" y="1808"/>
                  <a:pt x="29120" y="1625"/>
                </a:cubicBezTo>
                <a:cubicBezTo>
                  <a:pt x="29059" y="1291"/>
                  <a:pt x="28907" y="956"/>
                  <a:pt x="28907" y="653"/>
                </a:cubicBezTo>
                <a:cubicBezTo>
                  <a:pt x="28907" y="136"/>
                  <a:pt x="28512" y="105"/>
                  <a:pt x="28238" y="14"/>
                </a:cubicBezTo>
                <a:cubicBezTo>
                  <a:pt x="28204" y="5"/>
                  <a:pt x="28174" y="1"/>
                  <a:pt x="281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68316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2"/>
        </a:solidFill>
        <a:effectLst/>
      </p:bgPr>
    </p:bg>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8" name="Google Shape;138;p24"/>
          <p:cNvSpPr txBox="1">
            <a:spLocks noGrp="1"/>
          </p:cNvSpPr>
          <p:nvPr>
            <p:ph type="subTitle" idx="1"/>
          </p:nvPr>
        </p:nvSpPr>
        <p:spPr>
          <a:xfrm>
            <a:off x="950967" y="3956400"/>
            <a:ext cx="3728400" cy="6060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2pPr>
            <a:lvl3pPr lvl="2"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3pPr>
            <a:lvl4pPr lvl="3"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4pPr>
            <a:lvl5pPr lvl="4"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5pPr>
            <a:lvl6pPr lvl="5"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6pPr>
            <a:lvl7pPr lvl="6"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7pPr>
            <a:lvl8pPr lvl="7"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8pPr>
            <a:lvl9pPr lvl="8"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9pPr>
          </a:lstStyle>
          <a:p>
            <a:endParaRPr/>
          </a:p>
        </p:txBody>
      </p:sp>
      <p:sp>
        <p:nvSpPr>
          <p:cNvPr id="139" name="Google Shape;139;p24"/>
          <p:cNvSpPr txBox="1">
            <a:spLocks noGrp="1"/>
          </p:cNvSpPr>
          <p:nvPr>
            <p:ph type="subTitle" idx="2"/>
          </p:nvPr>
        </p:nvSpPr>
        <p:spPr>
          <a:xfrm>
            <a:off x="4912400" y="3956400"/>
            <a:ext cx="3728400" cy="6060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2pPr>
            <a:lvl3pPr lvl="2"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3pPr>
            <a:lvl4pPr lvl="3"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4pPr>
            <a:lvl5pPr lvl="4"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5pPr>
            <a:lvl6pPr lvl="5"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6pPr>
            <a:lvl7pPr lvl="6"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7pPr>
            <a:lvl8pPr lvl="7"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8pPr>
            <a:lvl9pPr lvl="8"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9pPr>
          </a:lstStyle>
          <a:p>
            <a:endParaRPr/>
          </a:p>
        </p:txBody>
      </p:sp>
      <p:sp>
        <p:nvSpPr>
          <p:cNvPr id="140" name="Google Shape;140;p24"/>
          <p:cNvSpPr txBox="1">
            <a:spLocks noGrp="1"/>
          </p:cNvSpPr>
          <p:nvPr>
            <p:ph type="subTitle" idx="3"/>
          </p:nvPr>
        </p:nvSpPr>
        <p:spPr>
          <a:xfrm>
            <a:off x="950967" y="4562367"/>
            <a:ext cx="3728400" cy="1271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41" name="Google Shape;141;p24"/>
          <p:cNvSpPr txBox="1">
            <a:spLocks noGrp="1"/>
          </p:cNvSpPr>
          <p:nvPr>
            <p:ph type="subTitle" idx="4"/>
          </p:nvPr>
        </p:nvSpPr>
        <p:spPr>
          <a:xfrm>
            <a:off x="4912400" y="4562396"/>
            <a:ext cx="3728400" cy="1271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42" name="Google Shape;142;p24"/>
          <p:cNvSpPr/>
          <p:nvPr/>
        </p:nvSpPr>
        <p:spPr>
          <a:xfrm rot="10800000">
            <a:off x="2103626" y="5657053"/>
            <a:ext cx="3031107" cy="2285481"/>
          </a:xfrm>
          <a:custGeom>
            <a:avLst/>
            <a:gdLst/>
            <a:ahLst/>
            <a:cxnLst/>
            <a:rect l="l" t="t" r="r" b="b"/>
            <a:pathLst>
              <a:path w="24185" h="18809" extrusionOk="0">
                <a:moveTo>
                  <a:pt x="19699" y="2738"/>
                </a:moveTo>
                <a:cubicBezTo>
                  <a:pt x="19785" y="2738"/>
                  <a:pt x="19898" y="2789"/>
                  <a:pt x="20081" y="2881"/>
                </a:cubicBezTo>
                <a:cubicBezTo>
                  <a:pt x="20482" y="3081"/>
                  <a:pt x="20849" y="3615"/>
                  <a:pt x="21049" y="4148"/>
                </a:cubicBezTo>
                <a:cubicBezTo>
                  <a:pt x="21280" y="4758"/>
                  <a:pt x="21273" y="5063"/>
                  <a:pt x="21027" y="5063"/>
                </a:cubicBezTo>
                <a:cubicBezTo>
                  <a:pt x="20883" y="5063"/>
                  <a:pt x="20656" y="4958"/>
                  <a:pt x="20348" y="4749"/>
                </a:cubicBezTo>
                <a:cubicBezTo>
                  <a:pt x="19581" y="4248"/>
                  <a:pt x="19147" y="3214"/>
                  <a:pt x="19514" y="2847"/>
                </a:cubicBezTo>
                <a:cubicBezTo>
                  <a:pt x="19574" y="2772"/>
                  <a:pt x="19628" y="2738"/>
                  <a:pt x="19699" y="2738"/>
                </a:cubicBezTo>
                <a:close/>
                <a:moveTo>
                  <a:pt x="12819" y="2875"/>
                </a:moveTo>
                <a:cubicBezTo>
                  <a:pt x="13136" y="2875"/>
                  <a:pt x="13466" y="2968"/>
                  <a:pt x="13844" y="3148"/>
                </a:cubicBezTo>
                <a:cubicBezTo>
                  <a:pt x="14444" y="3448"/>
                  <a:pt x="15511" y="4449"/>
                  <a:pt x="16045" y="5216"/>
                </a:cubicBezTo>
                <a:cubicBezTo>
                  <a:pt x="16279" y="5549"/>
                  <a:pt x="16646" y="6183"/>
                  <a:pt x="16846" y="6650"/>
                </a:cubicBezTo>
                <a:cubicBezTo>
                  <a:pt x="17246" y="7517"/>
                  <a:pt x="17713" y="9152"/>
                  <a:pt x="17580" y="9252"/>
                </a:cubicBezTo>
                <a:cubicBezTo>
                  <a:pt x="17413" y="9419"/>
                  <a:pt x="16379" y="9552"/>
                  <a:pt x="15478" y="9552"/>
                </a:cubicBezTo>
                <a:cubicBezTo>
                  <a:pt x="13310" y="9552"/>
                  <a:pt x="11909" y="8718"/>
                  <a:pt x="10975" y="6817"/>
                </a:cubicBezTo>
                <a:cubicBezTo>
                  <a:pt x="10675" y="6216"/>
                  <a:pt x="10575" y="5983"/>
                  <a:pt x="10575" y="5449"/>
                </a:cubicBezTo>
                <a:cubicBezTo>
                  <a:pt x="10575" y="4315"/>
                  <a:pt x="11042" y="3515"/>
                  <a:pt x="12009" y="3081"/>
                </a:cubicBezTo>
                <a:cubicBezTo>
                  <a:pt x="12285" y="2943"/>
                  <a:pt x="12548" y="2875"/>
                  <a:pt x="12819" y="2875"/>
                </a:cubicBezTo>
                <a:close/>
                <a:moveTo>
                  <a:pt x="22629" y="0"/>
                </a:moveTo>
                <a:cubicBezTo>
                  <a:pt x="22540" y="0"/>
                  <a:pt x="22456" y="26"/>
                  <a:pt x="22383" y="79"/>
                </a:cubicBezTo>
                <a:cubicBezTo>
                  <a:pt x="22083" y="279"/>
                  <a:pt x="22116" y="512"/>
                  <a:pt x="22516" y="879"/>
                </a:cubicBezTo>
                <a:cubicBezTo>
                  <a:pt x="23517" y="1747"/>
                  <a:pt x="23484" y="3481"/>
                  <a:pt x="22483" y="4449"/>
                </a:cubicBezTo>
                <a:lnTo>
                  <a:pt x="22149" y="4782"/>
                </a:lnTo>
                <a:lnTo>
                  <a:pt x="22049" y="4315"/>
                </a:lnTo>
                <a:cubicBezTo>
                  <a:pt x="21816" y="3381"/>
                  <a:pt x="21115" y="2414"/>
                  <a:pt x="20482" y="2080"/>
                </a:cubicBezTo>
                <a:cubicBezTo>
                  <a:pt x="20298" y="1980"/>
                  <a:pt x="19998" y="1930"/>
                  <a:pt x="19706" y="1930"/>
                </a:cubicBezTo>
                <a:cubicBezTo>
                  <a:pt x="19414" y="1930"/>
                  <a:pt x="19131" y="1980"/>
                  <a:pt x="18981" y="2080"/>
                </a:cubicBezTo>
                <a:cubicBezTo>
                  <a:pt x="17813" y="2914"/>
                  <a:pt x="18680" y="5082"/>
                  <a:pt x="20448" y="5783"/>
                </a:cubicBezTo>
                <a:cubicBezTo>
                  <a:pt x="21082" y="6050"/>
                  <a:pt x="21082" y="6116"/>
                  <a:pt x="20548" y="6984"/>
                </a:cubicBezTo>
                <a:cubicBezTo>
                  <a:pt x="20181" y="7484"/>
                  <a:pt x="19081" y="8618"/>
                  <a:pt x="18714" y="8818"/>
                </a:cubicBezTo>
                <a:cubicBezTo>
                  <a:pt x="18664" y="8843"/>
                  <a:pt x="18624" y="8860"/>
                  <a:pt x="18590" y="8860"/>
                </a:cubicBezTo>
                <a:cubicBezTo>
                  <a:pt x="18489" y="8860"/>
                  <a:pt x="18439" y="8710"/>
                  <a:pt x="18313" y="8185"/>
                </a:cubicBezTo>
                <a:cubicBezTo>
                  <a:pt x="17546" y="4882"/>
                  <a:pt x="14978" y="1980"/>
                  <a:pt x="12843" y="1980"/>
                </a:cubicBezTo>
                <a:cubicBezTo>
                  <a:pt x="11675" y="1980"/>
                  <a:pt x="10541" y="2714"/>
                  <a:pt x="10007" y="3815"/>
                </a:cubicBezTo>
                <a:cubicBezTo>
                  <a:pt x="9807" y="4248"/>
                  <a:pt x="9774" y="4449"/>
                  <a:pt x="9774" y="5383"/>
                </a:cubicBezTo>
                <a:cubicBezTo>
                  <a:pt x="9774" y="6417"/>
                  <a:pt x="9774" y="6483"/>
                  <a:pt x="10174" y="7251"/>
                </a:cubicBezTo>
                <a:cubicBezTo>
                  <a:pt x="10941" y="8818"/>
                  <a:pt x="12309" y="9953"/>
                  <a:pt x="13910" y="10319"/>
                </a:cubicBezTo>
                <a:cubicBezTo>
                  <a:pt x="14329" y="10417"/>
                  <a:pt x="14875" y="10462"/>
                  <a:pt x="15438" y="10462"/>
                </a:cubicBezTo>
                <a:cubicBezTo>
                  <a:pt x="16221" y="10462"/>
                  <a:pt x="17036" y="10375"/>
                  <a:pt x="17580" y="10219"/>
                </a:cubicBezTo>
                <a:cubicBezTo>
                  <a:pt x="17620" y="10206"/>
                  <a:pt x="17653" y="10196"/>
                  <a:pt x="17678" y="10196"/>
                </a:cubicBezTo>
                <a:cubicBezTo>
                  <a:pt x="17777" y="10196"/>
                  <a:pt x="17766" y="10342"/>
                  <a:pt x="17713" y="10953"/>
                </a:cubicBezTo>
                <a:cubicBezTo>
                  <a:pt x="17613" y="11987"/>
                  <a:pt x="17313" y="13088"/>
                  <a:pt x="16946" y="13789"/>
                </a:cubicBezTo>
                <a:cubicBezTo>
                  <a:pt x="16579" y="14456"/>
                  <a:pt x="15311" y="15757"/>
                  <a:pt x="14477" y="16324"/>
                </a:cubicBezTo>
                <a:cubicBezTo>
                  <a:pt x="12911" y="17368"/>
                  <a:pt x="11186" y="17937"/>
                  <a:pt x="9675" y="17937"/>
                </a:cubicBezTo>
                <a:cubicBezTo>
                  <a:pt x="9352" y="17937"/>
                  <a:pt x="9039" y="17911"/>
                  <a:pt x="8740" y="17858"/>
                </a:cubicBezTo>
                <a:cubicBezTo>
                  <a:pt x="7039" y="17558"/>
                  <a:pt x="5438" y="16657"/>
                  <a:pt x="4103" y="15256"/>
                </a:cubicBezTo>
                <a:cubicBezTo>
                  <a:pt x="2535" y="13655"/>
                  <a:pt x="1702" y="11587"/>
                  <a:pt x="1601" y="9085"/>
                </a:cubicBezTo>
                <a:cubicBezTo>
                  <a:pt x="1468" y="5916"/>
                  <a:pt x="2369" y="4015"/>
                  <a:pt x="5037" y="2013"/>
                </a:cubicBezTo>
                <a:cubicBezTo>
                  <a:pt x="5371" y="1747"/>
                  <a:pt x="5371" y="1747"/>
                  <a:pt x="5237" y="1413"/>
                </a:cubicBezTo>
                <a:cubicBezTo>
                  <a:pt x="5171" y="1246"/>
                  <a:pt x="5071" y="1079"/>
                  <a:pt x="5004" y="1046"/>
                </a:cubicBezTo>
                <a:cubicBezTo>
                  <a:pt x="4998" y="1042"/>
                  <a:pt x="4990" y="1040"/>
                  <a:pt x="4980" y="1040"/>
                </a:cubicBezTo>
                <a:cubicBezTo>
                  <a:pt x="4754" y="1040"/>
                  <a:pt x="3469" y="2083"/>
                  <a:pt x="2702" y="2881"/>
                </a:cubicBezTo>
                <a:cubicBezTo>
                  <a:pt x="334" y="5383"/>
                  <a:pt x="0" y="9852"/>
                  <a:pt x="1868" y="13689"/>
                </a:cubicBezTo>
                <a:cubicBezTo>
                  <a:pt x="2502" y="14923"/>
                  <a:pt x="3303" y="15923"/>
                  <a:pt x="4437" y="16824"/>
                </a:cubicBezTo>
                <a:cubicBezTo>
                  <a:pt x="6092" y="18148"/>
                  <a:pt x="7884" y="18808"/>
                  <a:pt x="9723" y="18808"/>
                </a:cubicBezTo>
                <a:cubicBezTo>
                  <a:pt x="11403" y="18808"/>
                  <a:pt x="13122" y="18257"/>
                  <a:pt x="14811" y="17158"/>
                </a:cubicBezTo>
                <a:cubicBezTo>
                  <a:pt x="17379" y="15490"/>
                  <a:pt x="18480" y="13588"/>
                  <a:pt x="18614" y="10720"/>
                </a:cubicBezTo>
                <a:lnTo>
                  <a:pt x="18647" y="9852"/>
                </a:lnTo>
                <a:lnTo>
                  <a:pt x="19147" y="9552"/>
                </a:lnTo>
                <a:cubicBezTo>
                  <a:pt x="20248" y="8918"/>
                  <a:pt x="21482" y="7451"/>
                  <a:pt x="21883" y="6317"/>
                </a:cubicBezTo>
                <a:cubicBezTo>
                  <a:pt x="22016" y="5950"/>
                  <a:pt x="22149" y="5783"/>
                  <a:pt x="22416" y="5616"/>
                </a:cubicBezTo>
                <a:cubicBezTo>
                  <a:pt x="22983" y="5316"/>
                  <a:pt x="23550" y="4649"/>
                  <a:pt x="23884" y="3982"/>
                </a:cubicBezTo>
                <a:cubicBezTo>
                  <a:pt x="24151" y="3381"/>
                  <a:pt x="24184" y="3281"/>
                  <a:pt x="24151" y="2547"/>
                </a:cubicBezTo>
                <a:cubicBezTo>
                  <a:pt x="24084" y="1913"/>
                  <a:pt x="24017" y="1613"/>
                  <a:pt x="23751" y="1079"/>
                </a:cubicBezTo>
                <a:cubicBezTo>
                  <a:pt x="23457" y="411"/>
                  <a:pt x="22992" y="0"/>
                  <a:pt x="22629" y="0"/>
                </a:cubicBezTo>
                <a:close/>
              </a:path>
            </a:pathLst>
          </a:custGeom>
          <a:solidFill>
            <a:schemeClr val="dk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3" name="Google Shape;143;p24"/>
          <p:cNvGrpSpPr/>
          <p:nvPr/>
        </p:nvGrpSpPr>
        <p:grpSpPr>
          <a:xfrm>
            <a:off x="6440384" y="-198977"/>
            <a:ext cx="1061141" cy="1266536"/>
            <a:chOff x="4336600" y="1850100"/>
            <a:chExt cx="129275" cy="154300"/>
          </a:xfrm>
        </p:grpSpPr>
        <p:sp>
          <p:nvSpPr>
            <p:cNvPr id="144" name="Google Shape;144;p24"/>
            <p:cNvSpPr/>
            <p:nvPr/>
          </p:nvSpPr>
          <p:spPr>
            <a:xfrm>
              <a:off x="4351600" y="1850100"/>
              <a:ext cx="114275" cy="154300"/>
            </a:xfrm>
            <a:custGeom>
              <a:avLst/>
              <a:gdLst/>
              <a:ahLst/>
              <a:cxnLst/>
              <a:rect l="l" t="t" r="r" b="b"/>
              <a:pathLst>
                <a:path w="4571" h="6172" fill="none" extrusionOk="0">
                  <a:moveTo>
                    <a:pt x="4571" y="0"/>
                  </a:moveTo>
                  <a:cubicBezTo>
                    <a:pt x="4471" y="401"/>
                    <a:pt x="4204" y="701"/>
                    <a:pt x="3937" y="1001"/>
                  </a:cubicBezTo>
                  <a:cubicBezTo>
                    <a:pt x="2503" y="2636"/>
                    <a:pt x="1202" y="4370"/>
                    <a:pt x="1" y="6172"/>
                  </a:cubicBezTo>
                </a:path>
              </a:pathLst>
            </a:custGeom>
            <a:noFill/>
            <a:ln w="114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4"/>
            <p:cNvSpPr/>
            <p:nvPr/>
          </p:nvSpPr>
          <p:spPr>
            <a:xfrm>
              <a:off x="4336600" y="1885950"/>
              <a:ext cx="124275" cy="80925"/>
            </a:xfrm>
            <a:custGeom>
              <a:avLst/>
              <a:gdLst/>
              <a:ahLst/>
              <a:cxnLst/>
              <a:rect l="l" t="t" r="r" b="b"/>
              <a:pathLst>
                <a:path w="4971" h="3237" fill="none" extrusionOk="0">
                  <a:moveTo>
                    <a:pt x="4971" y="3237"/>
                  </a:moveTo>
                  <a:cubicBezTo>
                    <a:pt x="3336" y="2069"/>
                    <a:pt x="1702" y="1002"/>
                    <a:pt x="1" y="1"/>
                  </a:cubicBezTo>
                </a:path>
              </a:pathLst>
            </a:custGeom>
            <a:noFill/>
            <a:ln w="114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48316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dk2"/>
        </a:solidFill>
        <a:effectLst/>
      </p:bgPr>
    </p:bg>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8" name="Google Shape;148;p25"/>
          <p:cNvSpPr txBox="1">
            <a:spLocks noGrp="1"/>
          </p:cNvSpPr>
          <p:nvPr>
            <p:ph type="subTitle" idx="1"/>
          </p:nvPr>
        </p:nvSpPr>
        <p:spPr>
          <a:xfrm>
            <a:off x="5561833" y="1740167"/>
            <a:ext cx="4764800" cy="6060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2pPr>
            <a:lvl3pPr lvl="2"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3pPr>
            <a:lvl4pPr lvl="3"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4pPr>
            <a:lvl5pPr lvl="4"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5pPr>
            <a:lvl6pPr lvl="5"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6pPr>
            <a:lvl7pPr lvl="6"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7pPr>
            <a:lvl8pPr lvl="7"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8pPr>
            <a:lvl9pPr lvl="8"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9pPr>
          </a:lstStyle>
          <a:p>
            <a:endParaRPr/>
          </a:p>
        </p:txBody>
      </p:sp>
      <p:sp>
        <p:nvSpPr>
          <p:cNvPr id="149" name="Google Shape;149;p25"/>
          <p:cNvSpPr txBox="1">
            <a:spLocks noGrp="1"/>
          </p:cNvSpPr>
          <p:nvPr>
            <p:ph type="subTitle" idx="2"/>
          </p:nvPr>
        </p:nvSpPr>
        <p:spPr>
          <a:xfrm>
            <a:off x="5561833" y="3718933"/>
            <a:ext cx="4764800" cy="6060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2pPr>
            <a:lvl3pPr lvl="2"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3pPr>
            <a:lvl4pPr lvl="3"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4pPr>
            <a:lvl5pPr lvl="4"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5pPr>
            <a:lvl6pPr lvl="5"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6pPr>
            <a:lvl7pPr lvl="6"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7pPr>
            <a:lvl8pPr lvl="7"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8pPr>
            <a:lvl9pPr lvl="8"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9pPr>
          </a:lstStyle>
          <a:p>
            <a:endParaRPr/>
          </a:p>
        </p:txBody>
      </p:sp>
      <p:sp>
        <p:nvSpPr>
          <p:cNvPr id="150" name="Google Shape;150;p25"/>
          <p:cNvSpPr txBox="1">
            <a:spLocks noGrp="1"/>
          </p:cNvSpPr>
          <p:nvPr>
            <p:ph type="subTitle" idx="3"/>
          </p:nvPr>
        </p:nvSpPr>
        <p:spPr>
          <a:xfrm>
            <a:off x="5561833" y="2346133"/>
            <a:ext cx="4764800" cy="1271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1" name="Google Shape;151;p25"/>
          <p:cNvSpPr txBox="1">
            <a:spLocks noGrp="1"/>
          </p:cNvSpPr>
          <p:nvPr>
            <p:ph type="subTitle" idx="4"/>
          </p:nvPr>
        </p:nvSpPr>
        <p:spPr>
          <a:xfrm>
            <a:off x="5561833" y="4324932"/>
            <a:ext cx="4764800" cy="1271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2" name="Google Shape;152;p25"/>
          <p:cNvSpPr/>
          <p:nvPr/>
        </p:nvSpPr>
        <p:spPr>
          <a:xfrm>
            <a:off x="-1336467" y="-131600"/>
            <a:ext cx="3294995" cy="1691760"/>
          </a:xfrm>
          <a:custGeom>
            <a:avLst/>
            <a:gdLst/>
            <a:ahLst/>
            <a:cxnLst/>
            <a:rect l="l" t="t" r="r" b="b"/>
            <a:pathLst>
              <a:path w="51412" h="26398" extrusionOk="0">
                <a:moveTo>
                  <a:pt x="34756" y="7539"/>
                </a:moveTo>
                <a:cubicBezTo>
                  <a:pt x="34822" y="7539"/>
                  <a:pt x="34896" y="7552"/>
                  <a:pt x="34997" y="7552"/>
                </a:cubicBezTo>
                <a:cubicBezTo>
                  <a:pt x="34937" y="7582"/>
                  <a:pt x="34906" y="7613"/>
                  <a:pt x="34876" y="7643"/>
                </a:cubicBezTo>
                <a:cubicBezTo>
                  <a:pt x="34815" y="7643"/>
                  <a:pt x="34724" y="7613"/>
                  <a:pt x="34663" y="7613"/>
                </a:cubicBezTo>
                <a:cubicBezTo>
                  <a:pt x="34663" y="7582"/>
                  <a:pt x="34663" y="7552"/>
                  <a:pt x="34663" y="7552"/>
                </a:cubicBezTo>
                <a:cubicBezTo>
                  <a:pt x="34693" y="7542"/>
                  <a:pt x="34724" y="7539"/>
                  <a:pt x="34756" y="7539"/>
                </a:cubicBezTo>
                <a:close/>
                <a:moveTo>
                  <a:pt x="36791" y="7278"/>
                </a:moveTo>
                <a:cubicBezTo>
                  <a:pt x="36912" y="7309"/>
                  <a:pt x="37034" y="7339"/>
                  <a:pt x="37125" y="7400"/>
                </a:cubicBezTo>
                <a:cubicBezTo>
                  <a:pt x="37186" y="7461"/>
                  <a:pt x="37247" y="7552"/>
                  <a:pt x="37307" y="7613"/>
                </a:cubicBezTo>
                <a:cubicBezTo>
                  <a:pt x="37338" y="7674"/>
                  <a:pt x="37399" y="7734"/>
                  <a:pt x="37459" y="7795"/>
                </a:cubicBezTo>
                <a:cubicBezTo>
                  <a:pt x="37399" y="7795"/>
                  <a:pt x="37307" y="7795"/>
                  <a:pt x="37186" y="7765"/>
                </a:cubicBezTo>
                <a:cubicBezTo>
                  <a:pt x="37166" y="7765"/>
                  <a:pt x="37091" y="7792"/>
                  <a:pt x="37026" y="7792"/>
                </a:cubicBezTo>
                <a:cubicBezTo>
                  <a:pt x="36993" y="7792"/>
                  <a:pt x="36963" y="7785"/>
                  <a:pt x="36943" y="7765"/>
                </a:cubicBezTo>
                <a:cubicBezTo>
                  <a:pt x="36852" y="7704"/>
                  <a:pt x="36791" y="7552"/>
                  <a:pt x="36730" y="7430"/>
                </a:cubicBezTo>
                <a:cubicBezTo>
                  <a:pt x="36730" y="7400"/>
                  <a:pt x="36760" y="7309"/>
                  <a:pt x="36791" y="7278"/>
                </a:cubicBezTo>
                <a:close/>
                <a:moveTo>
                  <a:pt x="35514" y="7552"/>
                </a:moveTo>
                <a:cubicBezTo>
                  <a:pt x="35636" y="7552"/>
                  <a:pt x="35727" y="7582"/>
                  <a:pt x="35848" y="7582"/>
                </a:cubicBezTo>
                <a:cubicBezTo>
                  <a:pt x="36304" y="7704"/>
                  <a:pt x="36730" y="7917"/>
                  <a:pt x="37095" y="8190"/>
                </a:cubicBezTo>
                <a:cubicBezTo>
                  <a:pt x="37155" y="8251"/>
                  <a:pt x="37186" y="8312"/>
                  <a:pt x="37247" y="8342"/>
                </a:cubicBezTo>
                <a:cubicBezTo>
                  <a:pt x="37155" y="8373"/>
                  <a:pt x="37095" y="8434"/>
                  <a:pt x="37003" y="8464"/>
                </a:cubicBezTo>
                <a:cubicBezTo>
                  <a:pt x="36852" y="8494"/>
                  <a:pt x="36700" y="8525"/>
                  <a:pt x="36548" y="8555"/>
                </a:cubicBezTo>
                <a:cubicBezTo>
                  <a:pt x="36365" y="8494"/>
                  <a:pt x="36152" y="8464"/>
                  <a:pt x="35970" y="8373"/>
                </a:cubicBezTo>
                <a:cubicBezTo>
                  <a:pt x="35727" y="8282"/>
                  <a:pt x="35484" y="8160"/>
                  <a:pt x="35241" y="8069"/>
                </a:cubicBezTo>
                <a:cubicBezTo>
                  <a:pt x="35180" y="8038"/>
                  <a:pt x="35119" y="8008"/>
                  <a:pt x="35089" y="7978"/>
                </a:cubicBezTo>
                <a:cubicBezTo>
                  <a:pt x="35332" y="7947"/>
                  <a:pt x="35484" y="7795"/>
                  <a:pt x="35514" y="7552"/>
                </a:cubicBezTo>
                <a:close/>
                <a:moveTo>
                  <a:pt x="37459" y="8737"/>
                </a:moveTo>
                <a:lnTo>
                  <a:pt x="37490" y="8768"/>
                </a:lnTo>
                <a:lnTo>
                  <a:pt x="37429" y="8768"/>
                </a:lnTo>
                <a:lnTo>
                  <a:pt x="37459" y="8737"/>
                </a:lnTo>
                <a:close/>
                <a:moveTo>
                  <a:pt x="2048" y="16762"/>
                </a:moveTo>
                <a:cubicBezTo>
                  <a:pt x="2079" y="16792"/>
                  <a:pt x="2079" y="16853"/>
                  <a:pt x="2109" y="16883"/>
                </a:cubicBezTo>
                <a:cubicBezTo>
                  <a:pt x="2109" y="16883"/>
                  <a:pt x="2048" y="16883"/>
                  <a:pt x="2018" y="16914"/>
                </a:cubicBezTo>
                <a:cubicBezTo>
                  <a:pt x="2018" y="16883"/>
                  <a:pt x="1988" y="16823"/>
                  <a:pt x="1988" y="16792"/>
                </a:cubicBezTo>
                <a:cubicBezTo>
                  <a:pt x="1988" y="16792"/>
                  <a:pt x="2018" y="16792"/>
                  <a:pt x="2048" y="16762"/>
                </a:cubicBezTo>
                <a:close/>
                <a:moveTo>
                  <a:pt x="1228" y="17552"/>
                </a:moveTo>
                <a:cubicBezTo>
                  <a:pt x="1228" y="17552"/>
                  <a:pt x="1289" y="17583"/>
                  <a:pt x="1289" y="17583"/>
                </a:cubicBezTo>
                <a:cubicBezTo>
                  <a:pt x="1258" y="17613"/>
                  <a:pt x="1258" y="17643"/>
                  <a:pt x="1228" y="17674"/>
                </a:cubicBezTo>
                <a:cubicBezTo>
                  <a:pt x="1197" y="17674"/>
                  <a:pt x="1167" y="17643"/>
                  <a:pt x="1137" y="17643"/>
                </a:cubicBezTo>
                <a:cubicBezTo>
                  <a:pt x="1167" y="17613"/>
                  <a:pt x="1197" y="17583"/>
                  <a:pt x="1228" y="17552"/>
                </a:cubicBezTo>
                <a:close/>
                <a:moveTo>
                  <a:pt x="1775" y="17917"/>
                </a:moveTo>
                <a:cubicBezTo>
                  <a:pt x="1805" y="17947"/>
                  <a:pt x="1805" y="17978"/>
                  <a:pt x="1805" y="17978"/>
                </a:cubicBezTo>
                <a:cubicBezTo>
                  <a:pt x="1775" y="18008"/>
                  <a:pt x="1744" y="18008"/>
                  <a:pt x="1684" y="18008"/>
                </a:cubicBezTo>
                <a:cubicBezTo>
                  <a:pt x="1684" y="18008"/>
                  <a:pt x="1684" y="17978"/>
                  <a:pt x="1684" y="17978"/>
                </a:cubicBezTo>
                <a:cubicBezTo>
                  <a:pt x="1714" y="17947"/>
                  <a:pt x="1744" y="17947"/>
                  <a:pt x="1775" y="17917"/>
                </a:cubicBezTo>
                <a:close/>
                <a:moveTo>
                  <a:pt x="6334" y="18221"/>
                </a:moveTo>
                <a:cubicBezTo>
                  <a:pt x="6365" y="18251"/>
                  <a:pt x="6425" y="18282"/>
                  <a:pt x="6456" y="18312"/>
                </a:cubicBezTo>
                <a:cubicBezTo>
                  <a:pt x="6425" y="18312"/>
                  <a:pt x="6395" y="18373"/>
                  <a:pt x="6365" y="18373"/>
                </a:cubicBezTo>
                <a:cubicBezTo>
                  <a:pt x="6334" y="18373"/>
                  <a:pt x="6273" y="18312"/>
                  <a:pt x="6243" y="18282"/>
                </a:cubicBezTo>
                <a:cubicBezTo>
                  <a:pt x="6273" y="18282"/>
                  <a:pt x="6304" y="18251"/>
                  <a:pt x="6334" y="18221"/>
                </a:cubicBezTo>
                <a:close/>
                <a:moveTo>
                  <a:pt x="8492" y="18859"/>
                </a:moveTo>
                <a:cubicBezTo>
                  <a:pt x="8492" y="18890"/>
                  <a:pt x="8492" y="18890"/>
                  <a:pt x="8492" y="18920"/>
                </a:cubicBezTo>
                <a:lnTo>
                  <a:pt x="8432" y="18920"/>
                </a:lnTo>
                <a:cubicBezTo>
                  <a:pt x="8432" y="18890"/>
                  <a:pt x="8432" y="18890"/>
                  <a:pt x="8432" y="18859"/>
                </a:cubicBezTo>
                <a:close/>
                <a:moveTo>
                  <a:pt x="33660" y="20105"/>
                </a:moveTo>
                <a:cubicBezTo>
                  <a:pt x="33690" y="20166"/>
                  <a:pt x="33751" y="20197"/>
                  <a:pt x="33751" y="20257"/>
                </a:cubicBezTo>
                <a:cubicBezTo>
                  <a:pt x="33782" y="20318"/>
                  <a:pt x="33751" y="20379"/>
                  <a:pt x="33721" y="20470"/>
                </a:cubicBezTo>
                <a:cubicBezTo>
                  <a:pt x="33630" y="20409"/>
                  <a:pt x="33538" y="20349"/>
                  <a:pt x="33538" y="20318"/>
                </a:cubicBezTo>
                <a:cubicBezTo>
                  <a:pt x="33538" y="20227"/>
                  <a:pt x="33630" y="20166"/>
                  <a:pt x="33660" y="20105"/>
                </a:cubicBezTo>
                <a:close/>
                <a:moveTo>
                  <a:pt x="29253" y="22719"/>
                </a:moveTo>
                <a:lnTo>
                  <a:pt x="29253" y="22780"/>
                </a:lnTo>
                <a:lnTo>
                  <a:pt x="29192" y="22780"/>
                </a:lnTo>
                <a:lnTo>
                  <a:pt x="29253" y="22719"/>
                </a:lnTo>
                <a:close/>
                <a:moveTo>
                  <a:pt x="18638" y="0"/>
                </a:moveTo>
                <a:cubicBezTo>
                  <a:pt x="17122" y="0"/>
                  <a:pt x="15655" y="347"/>
                  <a:pt x="14237" y="865"/>
                </a:cubicBezTo>
                <a:cubicBezTo>
                  <a:pt x="13538" y="1108"/>
                  <a:pt x="12869" y="1382"/>
                  <a:pt x="12201" y="1655"/>
                </a:cubicBezTo>
                <a:cubicBezTo>
                  <a:pt x="10498" y="2354"/>
                  <a:pt x="9039" y="3449"/>
                  <a:pt x="7580" y="4482"/>
                </a:cubicBezTo>
                <a:cubicBezTo>
                  <a:pt x="6669" y="5151"/>
                  <a:pt x="5848" y="5941"/>
                  <a:pt x="5118" y="6792"/>
                </a:cubicBezTo>
                <a:cubicBezTo>
                  <a:pt x="4207" y="7886"/>
                  <a:pt x="3082" y="8829"/>
                  <a:pt x="2261" y="10014"/>
                </a:cubicBezTo>
                <a:cubicBezTo>
                  <a:pt x="1623" y="10926"/>
                  <a:pt x="772" y="11655"/>
                  <a:pt x="255" y="12659"/>
                </a:cubicBezTo>
                <a:cubicBezTo>
                  <a:pt x="559" y="12689"/>
                  <a:pt x="924" y="12628"/>
                  <a:pt x="985" y="13114"/>
                </a:cubicBezTo>
                <a:cubicBezTo>
                  <a:pt x="985" y="13231"/>
                  <a:pt x="1072" y="13286"/>
                  <a:pt x="1191" y="13286"/>
                </a:cubicBezTo>
                <a:cubicBezTo>
                  <a:pt x="1257" y="13286"/>
                  <a:pt x="1334" y="13269"/>
                  <a:pt x="1410" y="13236"/>
                </a:cubicBezTo>
                <a:cubicBezTo>
                  <a:pt x="1466" y="13211"/>
                  <a:pt x="1513" y="13200"/>
                  <a:pt x="1552" y="13200"/>
                </a:cubicBezTo>
                <a:cubicBezTo>
                  <a:pt x="1702" y="13200"/>
                  <a:pt x="1726" y="13365"/>
                  <a:pt x="1653" y="13510"/>
                </a:cubicBezTo>
                <a:cubicBezTo>
                  <a:pt x="1441" y="13874"/>
                  <a:pt x="1197" y="14178"/>
                  <a:pt x="985" y="14543"/>
                </a:cubicBezTo>
                <a:cubicBezTo>
                  <a:pt x="863" y="14725"/>
                  <a:pt x="741" y="14938"/>
                  <a:pt x="741" y="15121"/>
                </a:cubicBezTo>
                <a:cubicBezTo>
                  <a:pt x="711" y="15637"/>
                  <a:pt x="833" y="16184"/>
                  <a:pt x="772" y="16701"/>
                </a:cubicBezTo>
                <a:cubicBezTo>
                  <a:pt x="711" y="17096"/>
                  <a:pt x="863" y="17552"/>
                  <a:pt x="529" y="17887"/>
                </a:cubicBezTo>
                <a:cubicBezTo>
                  <a:pt x="468" y="17978"/>
                  <a:pt x="437" y="18221"/>
                  <a:pt x="498" y="18251"/>
                </a:cubicBezTo>
                <a:cubicBezTo>
                  <a:pt x="621" y="18374"/>
                  <a:pt x="625" y="18636"/>
                  <a:pt x="846" y="18636"/>
                </a:cubicBezTo>
                <a:cubicBezTo>
                  <a:pt x="899" y="18636"/>
                  <a:pt x="964" y="18621"/>
                  <a:pt x="1045" y="18586"/>
                </a:cubicBezTo>
                <a:cubicBezTo>
                  <a:pt x="1094" y="18558"/>
                  <a:pt x="1135" y="18546"/>
                  <a:pt x="1167" y="18546"/>
                </a:cubicBezTo>
                <a:cubicBezTo>
                  <a:pt x="1276" y="18546"/>
                  <a:pt x="1291" y="18681"/>
                  <a:pt x="1197" y="18798"/>
                </a:cubicBezTo>
                <a:cubicBezTo>
                  <a:pt x="1015" y="19102"/>
                  <a:pt x="772" y="19346"/>
                  <a:pt x="650" y="19619"/>
                </a:cubicBezTo>
                <a:cubicBezTo>
                  <a:pt x="437" y="20105"/>
                  <a:pt x="164" y="20622"/>
                  <a:pt x="103" y="21139"/>
                </a:cubicBezTo>
                <a:cubicBezTo>
                  <a:pt x="1" y="21803"/>
                  <a:pt x="457" y="22253"/>
                  <a:pt x="1075" y="22253"/>
                </a:cubicBezTo>
                <a:cubicBezTo>
                  <a:pt x="1192" y="22253"/>
                  <a:pt x="1315" y="22237"/>
                  <a:pt x="1441" y="22203"/>
                </a:cubicBezTo>
                <a:cubicBezTo>
                  <a:pt x="1793" y="22121"/>
                  <a:pt x="2145" y="21920"/>
                  <a:pt x="2497" y="21920"/>
                </a:cubicBezTo>
                <a:cubicBezTo>
                  <a:pt x="2540" y="21920"/>
                  <a:pt x="2583" y="21923"/>
                  <a:pt x="2626" y="21929"/>
                </a:cubicBezTo>
                <a:cubicBezTo>
                  <a:pt x="2652" y="21932"/>
                  <a:pt x="2677" y="21933"/>
                  <a:pt x="2700" y="21933"/>
                </a:cubicBezTo>
                <a:cubicBezTo>
                  <a:pt x="3174" y="21933"/>
                  <a:pt x="3190" y="21379"/>
                  <a:pt x="3538" y="21321"/>
                </a:cubicBezTo>
                <a:cubicBezTo>
                  <a:pt x="3659" y="21291"/>
                  <a:pt x="3751" y="21230"/>
                  <a:pt x="3811" y="21169"/>
                </a:cubicBezTo>
                <a:cubicBezTo>
                  <a:pt x="4024" y="20987"/>
                  <a:pt x="4207" y="20805"/>
                  <a:pt x="4389" y="20592"/>
                </a:cubicBezTo>
                <a:cubicBezTo>
                  <a:pt x="4480" y="20501"/>
                  <a:pt x="4571" y="20409"/>
                  <a:pt x="4693" y="20288"/>
                </a:cubicBezTo>
                <a:lnTo>
                  <a:pt x="4723" y="20288"/>
                </a:lnTo>
                <a:cubicBezTo>
                  <a:pt x="4662" y="19923"/>
                  <a:pt x="4966" y="20014"/>
                  <a:pt x="5149" y="19984"/>
                </a:cubicBezTo>
                <a:cubicBezTo>
                  <a:pt x="5328" y="19832"/>
                  <a:pt x="5432" y="19749"/>
                  <a:pt x="5512" y="19749"/>
                </a:cubicBezTo>
                <a:cubicBezTo>
                  <a:pt x="5609" y="19749"/>
                  <a:pt x="5671" y="19870"/>
                  <a:pt x="5787" y="20136"/>
                </a:cubicBezTo>
                <a:cubicBezTo>
                  <a:pt x="6052" y="20106"/>
                  <a:pt x="6203" y="19963"/>
                  <a:pt x="6240" y="19706"/>
                </a:cubicBezTo>
                <a:lnTo>
                  <a:pt x="6240" y="19706"/>
                </a:lnTo>
                <a:cubicBezTo>
                  <a:pt x="6241" y="19708"/>
                  <a:pt x="6242" y="19709"/>
                  <a:pt x="6243" y="19710"/>
                </a:cubicBezTo>
                <a:lnTo>
                  <a:pt x="6243" y="19680"/>
                </a:lnTo>
                <a:cubicBezTo>
                  <a:pt x="6242" y="19689"/>
                  <a:pt x="6241" y="19698"/>
                  <a:pt x="6240" y="19706"/>
                </a:cubicBezTo>
                <a:lnTo>
                  <a:pt x="6240" y="19706"/>
                </a:lnTo>
                <a:cubicBezTo>
                  <a:pt x="6092" y="19525"/>
                  <a:pt x="6123" y="19344"/>
                  <a:pt x="6304" y="19194"/>
                </a:cubicBezTo>
                <a:cubicBezTo>
                  <a:pt x="6367" y="19143"/>
                  <a:pt x="6425" y="19119"/>
                  <a:pt x="6483" y="19119"/>
                </a:cubicBezTo>
                <a:cubicBezTo>
                  <a:pt x="6563" y="19119"/>
                  <a:pt x="6641" y="19166"/>
                  <a:pt x="6729" y="19254"/>
                </a:cubicBezTo>
                <a:cubicBezTo>
                  <a:pt x="6739" y="19275"/>
                  <a:pt x="6763" y="19281"/>
                  <a:pt x="6794" y="19281"/>
                </a:cubicBezTo>
                <a:cubicBezTo>
                  <a:pt x="6854" y="19281"/>
                  <a:pt x="6942" y="19254"/>
                  <a:pt x="7003" y="19254"/>
                </a:cubicBezTo>
                <a:cubicBezTo>
                  <a:pt x="7033" y="19042"/>
                  <a:pt x="7033" y="18829"/>
                  <a:pt x="7033" y="18616"/>
                </a:cubicBezTo>
                <a:cubicBezTo>
                  <a:pt x="7012" y="18489"/>
                  <a:pt x="7020" y="18436"/>
                  <a:pt x="7089" y="18436"/>
                </a:cubicBezTo>
                <a:cubicBezTo>
                  <a:pt x="7119" y="18436"/>
                  <a:pt x="7160" y="18446"/>
                  <a:pt x="7216" y="18464"/>
                </a:cubicBezTo>
                <a:cubicBezTo>
                  <a:pt x="7611" y="18586"/>
                  <a:pt x="7520" y="18829"/>
                  <a:pt x="7459" y="19102"/>
                </a:cubicBezTo>
                <a:cubicBezTo>
                  <a:pt x="7523" y="19124"/>
                  <a:pt x="7603" y="19145"/>
                  <a:pt x="7676" y="19145"/>
                </a:cubicBezTo>
                <a:cubicBezTo>
                  <a:pt x="7707" y="19145"/>
                  <a:pt x="7736" y="19142"/>
                  <a:pt x="7763" y="19133"/>
                </a:cubicBezTo>
                <a:cubicBezTo>
                  <a:pt x="7850" y="19089"/>
                  <a:pt x="7919" y="19071"/>
                  <a:pt x="7976" y="19071"/>
                </a:cubicBezTo>
                <a:cubicBezTo>
                  <a:pt x="8237" y="19071"/>
                  <a:pt x="8232" y="19458"/>
                  <a:pt x="8432" y="19558"/>
                </a:cubicBezTo>
                <a:cubicBezTo>
                  <a:pt x="8735" y="19741"/>
                  <a:pt x="8280" y="19832"/>
                  <a:pt x="8280" y="20014"/>
                </a:cubicBezTo>
                <a:cubicBezTo>
                  <a:pt x="8249" y="20136"/>
                  <a:pt x="8067" y="20288"/>
                  <a:pt x="8067" y="20409"/>
                </a:cubicBezTo>
                <a:cubicBezTo>
                  <a:pt x="8067" y="20622"/>
                  <a:pt x="8158" y="20865"/>
                  <a:pt x="8219" y="21078"/>
                </a:cubicBezTo>
                <a:cubicBezTo>
                  <a:pt x="8462" y="21808"/>
                  <a:pt x="8523" y="22537"/>
                  <a:pt x="8462" y="23297"/>
                </a:cubicBezTo>
                <a:cubicBezTo>
                  <a:pt x="8371" y="24178"/>
                  <a:pt x="9161" y="25485"/>
                  <a:pt x="10042" y="25759"/>
                </a:cubicBezTo>
                <a:cubicBezTo>
                  <a:pt x="10336" y="25857"/>
                  <a:pt x="10571" y="26152"/>
                  <a:pt x="10905" y="26152"/>
                </a:cubicBezTo>
                <a:cubicBezTo>
                  <a:pt x="10986" y="26152"/>
                  <a:pt x="11072" y="26135"/>
                  <a:pt x="11167" y="26093"/>
                </a:cubicBezTo>
                <a:cubicBezTo>
                  <a:pt x="11274" y="26306"/>
                  <a:pt x="11418" y="26367"/>
                  <a:pt x="11577" y="26367"/>
                </a:cubicBezTo>
                <a:cubicBezTo>
                  <a:pt x="11737" y="26367"/>
                  <a:pt x="11912" y="26306"/>
                  <a:pt x="12079" y="26276"/>
                </a:cubicBezTo>
                <a:cubicBezTo>
                  <a:pt x="12201" y="26306"/>
                  <a:pt x="12322" y="26306"/>
                  <a:pt x="12413" y="26337"/>
                </a:cubicBezTo>
                <a:cubicBezTo>
                  <a:pt x="12687" y="26367"/>
                  <a:pt x="12930" y="26397"/>
                  <a:pt x="13173" y="26397"/>
                </a:cubicBezTo>
                <a:cubicBezTo>
                  <a:pt x="14146" y="26397"/>
                  <a:pt x="15088" y="26306"/>
                  <a:pt x="16030" y="26002"/>
                </a:cubicBezTo>
                <a:cubicBezTo>
                  <a:pt x="16760" y="25789"/>
                  <a:pt x="17520" y="25546"/>
                  <a:pt x="18219" y="25212"/>
                </a:cubicBezTo>
                <a:cubicBezTo>
                  <a:pt x="18888" y="24938"/>
                  <a:pt x="19526" y="24543"/>
                  <a:pt x="20164" y="24209"/>
                </a:cubicBezTo>
                <a:cubicBezTo>
                  <a:pt x="20347" y="24118"/>
                  <a:pt x="20559" y="23996"/>
                  <a:pt x="20772" y="23905"/>
                </a:cubicBezTo>
                <a:cubicBezTo>
                  <a:pt x="21319" y="23692"/>
                  <a:pt x="21927" y="23510"/>
                  <a:pt x="22414" y="23206"/>
                </a:cubicBezTo>
                <a:cubicBezTo>
                  <a:pt x="22991" y="22811"/>
                  <a:pt x="23569" y="22476"/>
                  <a:pt x="24146" y="22112"/>
                </a:cubicBezTo>
                <a:cubicBezTo>
                  <a:pt x="24250" y="22047"/>
                  <a:pt x="24348" y="22009"/>
                  <a:pt x="24443" y="22009"/>
                </a:cubicBezTo>
                <a:cubicBezTo>
                  <a:pt x="24571" y="22009"/>
                  <a:pt x="24693" y="22076"/>
                  <a:pt x="24815" y="22233"/>
                </a:cubicBezTo>
                <a:cubicBezTo>
                  <a:pt x="25088" y="22567"/>
                  <a:pt x="25392" y="22902"/>
                  <a:pt x="25666" y="23236"/>
                </a:cubicBezTo>
                <a:cubicBezTo>
                  <a:pt x="25727" y="23327"/>
                  <a:pt x="25727" y="23449"/>
                  <a:pt x="25727" y="23571"/>
                </a:cubicBezTo>
                <a:cubicBezTo>
                  <a:pt x="25747" y="23778"/>
                  <a:pt x="25810" y="23886"/>
                  <a:pt x="25925" y="23886"/>
                </a:cubicBezTo>
                <a:cubicBezTo>
                  <a:pt x="25979" y="23886"/>
                  <a:pt x="26044" y="23862"/>
                  <a:pt x="26122" y="23814"/>
                </a:cubicBezTo>
                <a:cubicBezTo>
                  <a:pt x="26414" y="23628"/>
                  <a:pt x="26707" y="23534"/>
                  <a:pt x="27061" y="23534"/>
                </a:cubicBezTo>
                <a:cubicBezTo>
                  <a:pt x="27111" y="23534"/>
                  <a:pt x="27163" y="23536"/>
                  <a:pt x="27216" y="23540"/>
                </a:cubicBezTo>
                <a:cubicBezTo>
                  <a:pt x="27307" y="23550"/>
                  <a:pt x="27398" y="23554"/>
                  <a:pt x="27490" y="23554"/>
                </a:cubicBezTo>
                <a:cubicBezTo>
                  <a:pt x="27672" y="23554"/>
                  <a:pt x="27854" y="23540"/>
                  <a:pt x="28037" y="23540"/>
                </a:cubicBezTo>
                <a:cubicBezTo>
                  <a:pt x="28063" y="23541"/>
                  <a:pt x="28090" y="23542"/>
                  <a:pt x="28116" y="23542"/>
                </a:cubicBezTo>
                <a:cubicBezTo>
                  <a:pt x="28864" y="23542"/>
                  <a:pt x="29387" y="23126"/>
                  <a:pt x="29769" y="22567"/>
                </a:cubicBezTo>
                <a:cubicBezTo>
                  <a:pt x="29871" y="22405"/>
                  <a:pt x="29931" y="22243"/>
                  <a:pt x="30051" y="22243"/>
                </a:cubicBezTo>
                <a:cubicBezTo>
                  <a:pt x="30110" y="22243"/>
                  <a:pt x="30185" y="22284"/>
                  <a:pt x="30286" y="22385"/>
                </a:cubicBezTo>
                <a:cubicBezTo>
                  <a:pt x="30309" y="22408"/>
                  <a:pt x="30355" y="22418"/>
                  <a:pt x="30405" y="22418"/>
                </a:cubicBezTo>
                <a:cubicBezTo>
                  <a:pt x="30487" y="22418"/>
                  <a:pt x="30583" y="22392"/>
                  <a:pt x="30620" y="22355"/>
                </a:cubicBezTo>
                <a:cubicBezTo>
                  <a:pt x="30833" y="22203"/>
                  <a:pt x="31076" y="22020"/>
                  <a:pt x="31198" y="21808"/>
                </a:cubicBezTo>
                <a:cubicBezTo>
                  <a:pt x="31593" y="21139"/>
                  <a:pt x="32171" y="20744"/>
                  <a:pt x="32930" y="20592"/>
                </a:cubicBezTo>
                <a:cubicBezTo>
                  <a:pt x="32991" y="20592"/>
                  <a:pt x="33052" y="20561"/>
                  <a:pt x="33082" y="20561"/>
                </a:cubicBezTo>
                <a:cubicBezTo>
                  <a:pt x="33386" y="20708"/>
                  <a:pt x="33639" y="20782"/>
                  <a:pt x="33846" y="20782"/>
                </a:cubicBezTo>
                <a:cubicBezTo>
                  <a:pt x="34242" y="20782"/>
                  <a:pt x="34472" y="20512"/>
                  <a:pt x="34572" y="19953"/>
                </a:cubicBezTo>
                <a:cubicBezTo>
                  <a:pt x="34633" y="20105"/>
                  <a:pt x="34663" y="20379"/>
                  <a:pt x="34785" y="20409"/>
                </a:cubicBezTo>
                <a:cubicBezTo>
                  <a:pt x="34848" y="20433"/>
                  <a:pt x="34914" y="20445"/>
                  <a:pt x="34979" y="20445"/>
                </a:cubicBezTo>
                <a:cubicBezTo>
                  <a:pt x="35162" y="20445"/>
                  <a:pt x="35341" y="20354"/>
                  <a:pt x="35453" y="20197"/>
                </a:cubicBezTo>
                <a:cubicBezTo>
                  <a:pt x="35544" y="20075"/>
                  <a:pt x="35666" y="19984"/>
                  <a:pt x="35757" y="19862"/>
                </a:cubicBezTo>
                <a:cubicBezTo>
                  <a:pt x="36213" y="19376"/>
                  <a:pt x="36669" y="18890"/>
                  <a:pt x="37155" y="18434"/>
                </a:cubicBezTo>
                <a:cubicBezTo>
                  <a:pt x="37365" y="18208"/>
                  <a:pt x="37506" y="18102"/>
                  <a:pt x="37665" y="18102"/>
                </a:cubicBezTo>
                <a:cubicBezTo>
                  <a:pt x="37806" y="18102"/>
                  <a:pt x="37960" y="18185"/>
                  <a:pt x="38189" y="18342"/>
                </a:cubicBezTo>
                <a:cubicBezTo>
                  <a:pt x="38402" y="18494"/>
                  <a:pt x="38584" y="18677"/>
                  <a:pt x="38797" y="18829"/>
                </a:cubicBezTo>
                <a:lnTo>
                  <a:pt x="38766" y="18798"/>
                </a:lnTo>
                <a:lnTo>
                  <a:pt x="38766" y="18798"/>
                </a:lnTo>
                <a:cubicBezTo>
                  <a:pt x="38979" y="18981"/>
                  <a:pt x="39162" y="19133"/>
                  <a:pt x="39344" y="19285"/>
                </a:cubicBezTo>
                <a:cubicBezTo>
                  <a:pt x="39709" y="19528"/>
                  <a:pt x="40104" y="19771"/>
                  <a:pt x="40408" y="20075"/>
                </a:cubicBezTo>
                <a:cubicBezTo>
                  <a:pt x="40925" y="20501"/>
                  <a:pt x="41350" y="21017"/>
                  <a:pt x="41836" y="21473"/>
                </a:cubicBezTo>
                <a:cubicBezTo>
                  <a:pt x="42171" y="21747"/>
                  <a:pt x="42536" y="21960"/>
                  <a:pt x="42931" y="22112"/>
                </a:cubicBezTo>
                <a:cubicBezTo>
                  <a:pt x="43083" y="22172"/>
                  <a:pt x="43250" y="22226"/>
                  <a:pt x="43409" y="22226"/>
                </a:cubicBezTo>
                <a:cubicBezTo>
                  <a:pt x="43569" y="22226"/>
                  <a:pt x="43721" y="22172"/>
                  <a:pt x="43843" y="22020"/>
                </a:cubicBezTo>
                <a:cubicBezTo>
                  <a:pt x="43952" y="21829"/>
                  <a:pt x="44061" y="21712"/>
                  <a:pt x="44280" y="21712"/>
                </a:cubicBezTo>
                <a:cubicBezTo>
                  <a:pt x="44305" y="21712"/>
                  <a:pt x="44331" y="21713"/>
                  <a:pt x="44359" y="21716"/>
                </a:cubicBezTo>
                <a:cubicBezTo>
                  <a:pt x="44375" y="21719"/>
                  <a:pt x="44390" y="21720"/>
                  <a:pt x="44402" y="21720"/>
                </a:cubicBezTo>
                <a:cubicBezTo>
                  <a:pt x="44558" y="21720"/>
                  <a:pt x="44474" y="21558"/>
                  <a:pt x="44390" y="21473"/>
                </a:cubicBezTo>
                <a:cubicBezTo>
                  <a:pt x="44268" y="21352"/>
                  <a:pt x="44207" y="21260"/>
                  <a:pt x="44359" y="21108"/>
                </a:cubicBezTo>
                <a:cubicBezTo>
                  <a:pt x="44511" y="20987"/>
                  <a:pt x="44815" y="20865"/>
                  <a:pt x="44815" y="20713"/>
                </a:cubicBezTo>
                <a:cubicBezTo>
                  <a:pt x="44815" y="20531"/>
                  <a:pt x="44602" y="20349"/>
                  <a:pt x="44481" y="20166"/>
                </a:cubicBezTo>
                <a:cubicBezTo>
                  <a:pt x="44420" y="20075"/>
                  <a:pt x="44359" y="19953"/>
                  <a:pt x="44298" y="19832"/>
                </a:cubicBezTo>
                <a:cubicBezTo>
                  <a:pt x="44146" y="19741"/>
                  <a:pt x="44086" y="19649"/>
                  <a:pt x="44268" y="19528"/>
                </a:cubicBezTo>
                <a:cubicBezTo>
                  <a:pt x="44288" y="19518"/>
                  <a:pt x="44312" y="19514"/>
                  <a:pt x="44337" y="19514"/>
                </a:cubicBezTo>
                <a:cubicBezTo>
                  <a:pt x="44386" y="19514"/>
                  <a:pt x="44440" y="19528"/>
                  <a:pt x="44481" y="19528"/>
                </a:cubicBezTo>
                <a:cubicBezTo>
                  <a:pt x="44420" y="19649"/>
                  <a:pt x="44359" y="19741"/>
                  <a:pt x="44329" y="19832"/>
                </a:cubicBezTo>
                <a:cubicBezTo>
                  <a:pt x="44359" y="19832"/>
                  <a:pt x="44420" y="19832"/>
                  <a:pt x="44450" y="19801"/>
                </a:cubicBezTo>
                <a:cubicBezTo>
                  <a:pt x="44675" y="19702"/>
                  <a:pt x="44838" y="19459"/>
                  <a:pt x="45108" y="19459"/>
                </a:cubicBezTo>
                <a:cubicBezTo>
                  <a:pt x="45167" y="19459"/>
                  <a:pt x="45231" y="19470"/>
                  <a:pt x="45302" y="19498"/>
                </a:cubicBezTo>
                <a:cubicBezTo>
                  <a:pt x="45307" y="19503"/>
                  <a:pt x="45316" y="19506"/>
                  <a:pt x="45326" y="19506"/>
                </a:cubicBezTo>
                <a:cubicBezTo>
                  <a:pt x="45373" y="19506"/>
                  <a:pt x="45459" y="19456"/>
                  <a:pt x="45484" y="19406"/>
                </a:cubicBezTo>
                <a:cubicBezTo>
                  <a:pt x="45639" y="19279"/>
                  <a:pt x="45782" y="19231"/>
                  <a:pt x="45926" y="19231"/>
                </a:cubicBezTo>
                <a:cubicBezTo>
                  <a:pt x="46092" y="19231"/>
                  <a:pt x="46261" y="19295"/>
                  <a:pt x="46457" y="19376"/>
                </a:cubicBezTo>
                <a:cubicBezTo>
                  <a:pt x="46621" y="19458"/>
                  <a:pt x="46765" y="19499"/>
                  <a:pt x="46894" y="19499"/>
                </a:cubicBezTo>
                <a:cubicBezTo>
                  <a:pt x="47148" y="19499"/>
                  <a:pt x="47350" y="19343"/>
                  <a:pt x="47551" y="19042"/>
                </a:cubicBezTo>
                <a:cubicBezTo>
                  <a:pt x="47642" y="18920"/>
                  <a:pt x="47672" y="18768"/>
                  <a:pt x="47764" y="18677"/>
                </a:cubicBezTo>
                <a:cubicBezTo>
                  <a:pt x="47834" y="18606"/>
                  <a:pt x="47996" y="18536"/>
                  <a:pt x="48094" y="18536"/>
                </a:cubicBezTo>
                <a:cubicBezTo>
                  <a:pt x="48122" y="18536"/>
                  <a:pt x="48145" y="18542"/>
                  <a:pt x="48159" y="18555"/>
                </a:cubicBezTo>
                <a:cubicBezTo>
                  <a:pt x="48432" y="18798"/>
                  <a:pt x="48736" y="18829"/>
                  <a:pt x="49071" y="18829"/>
                </a:cubicBezTo>
                <a:cubicBezTo>
                  <a:pt x="49223" y="18829"/>
                  <a:pt x="49344" y="18920"/>
                  <a:pt x="49466" y="18950"/>
                </a:cubicBezTo>
                <a:cubicBezTo>
                  <a:pt x="49435" y="18829"/>
                  <a:pt x="49405" y="18677"/>
                  <a:pt x="49375" y="18525"/>
                </a:cubicBezTo>
                <a:cubicBezTo>
                  <a:pt x="49344" y="18464"/>
                  <a:pt x="49283" y="18403"/>
                  <a:pt x="49253" y="18342"/>
                </a:cubicBezTo>
                <a:cubicBezTo>
                  <a:pt x="49223" y="18191"/>
                  <a:pt x="49162" y="18039"/>
                  <a:pt x="49101" y="17887"/>
                </a:cubicBezTo>
                <a:lnTo>
                  <a:pt x="49101" y="17887"/>
                </a:lnTo>
                <a:cubicBezTo>
                  <a:pt x="49192" y="17902"/>
                  <a:pt x="49283" y="17902"/>
                  <a:pt x="49371" y="17902"/>
                </a:cubicBezTo>
                <a:cubicBezTo>
                  <a:pt x="49458" y="17902"/>
                  <a:pt x="49542" y="17902"/>
                  <a:pt x="49618" y="17917"/>
                </a:cubicBezTo>
                <a:cubicBezTo>
                  <a:pt x="49800" y="17978"/>
                  <a:pt x="49952" y="18099"/>
                  <a:pt x="50134" y="18191"/>
                </a:cubicBezTo>
                <a:cubicBezTo>
                  <a:pt x="50317" y="18282"/>
                  <a:pt x="50499" y="18373"/>
                  <a:pt x="50651" y="18494"/>
                </a:cubicBezTo>
                <a:cubicBezTo>
                  <a:pt x="50733" y="18535"/>
                  <a:pt x="50815" y="18564"/>
                  <a:pt x="50888" y="18564"/>
                </a:cubicBezTo>
                <a:cubicBezTo>
                  <a:pt x="50979" y="18564"/>
                  <a:pt x="51057" y="18521"/>
                  <a:pt x="51107" y="18403"/>
                </a:cubicBezTo>
                <a:cubicBezTo>
                  <a:pt x="51137" y="18282"/>
                  <a:pt x="51077" y="18099"/>
                  <a:pt x="50986" y="17978"/>
                </a:cubicBezTo>
                <a:cubicBezTo>
                  <a:pt x="50894" y="17856"/>
                  <a:pt x="50742" y="17826"/>
                  <a:pt x="50621" y="17735"/>
                </a:cubicBezTo>
                <a:cubicBezTo>
                  <a:pt x="50834" y="17461"/>
                  <a:pt x="50499" y="17005"/>
                  <a:pt x="50955" y="16823"/>
                </a:cubicBezTo>
                <a:cubicBezTo>
                  <a:pt x="51411" y="16640"/>
                  <a:pt x="51198" y="16488"/>
                  <a:pt x="50986" y="16276"/>
                </a:cubicBezTo>
                <a:cubicBezTo>
                  <a:pt x="50499" y="15789"/>
                  <a:pt x="50043" y="15333"/>
                  <a:pt x="49557" y="14847"/>
                </a:cubicBezTo>
                <a:cubicBezTo>
                  <a:pt x="48615" y="13935"/>
                  <a:pt x="47612" y="13054"/>
                  <a:pt x="46517" y="12294"/>
                </a:cubicBezTo>
                <a:cubicBezTo>
                  <a:pt x="46061" y="11990"/>
                  <a:pt x="45697" y="11595"/>
                  <a:pt x="45302" y="11200"/>
                </a:cubicBezTo>
                <a:cubicBezTo>
                  <a:pt x="44481" y="10470"/>
                  <a:pt x="43660" y="9741"/>
                  <a:pt x="42870" y="8981"/>
                </a:cubicBezTo>
                <a:cubicBezTo>
                  <a:pt x="42444" y="8586"/>
                  <a:pt x="42019" y="8221"/>
                  <a:pt x="41441" y="8069"/>
                </a:cubicBezTo>
                <a:cubicBezTo>
                  <a:pt x="41137" y="7978"/>
                  <a:pt x="40864" y="7734"/>
                  <a:pt x="40621" y="7552"/>
                </a:cubicBezTo>
                <a:cubicBezTo>
                  <a:pt x="40134" y="7187"/>
                  <a:pt x="39678" y="6731"/>
                  <a:pt x="39131" y="6427"/>
                </a:cubicBezTo>
                <a:cubicBezTo>
                  <a:pt x="38523" y="6063"/>
                  <a:pt x="37824" y="5759"/>
                  <a:pt x="37155" y="5516"/>
                </a:cubicBezTo>
                <a:cubicBezTo>
                  <a:pt x="36947" y="5451"/>
                  <a:pt x="36722" y="5371"/>
                  <a:pt x="36502" y="5371"/>
                </a:cubicBezTo>
                <a:cubicBezTo>
                  <a:pt x="36305" y="5371"/>
                  <a:pt x="36112" y="5436"/>
                  <a:pt x="35940" y="5637"/>
                </a:cubicBezTo>
                <a:cubicBezTo>
                  <a:pt x="35919" y="5657"/>
                  <a:pt x="35886" y="5664"/>
                  <a:pt x="35845" y="5664"/>
                </a:cubicBezTo>
                <a:cubicBezTo>
                  <a:pt x="35764" y="5664"/>
                  <a:pt x="35656" y="5637"/>
                  <a:pt x="35575" y="5637"/>
                </a:cubicBezTo>
                <a:cubicBezTo>
                  <a:pt x="35575" y="5607"/>
                  <a:pt x="35544" y="5576"/>
                  <a:pt x="35514" y="5576"/>
                </a:cubicBezTo>
                <a:cubicBezTo>
                  <a:pt x="35371" y="5433"/>
                  <a:pt x="35211" y="5390"/>
                  <a:pt x="35043" y="5390"/>
                </a:cubicBezTo>
                <a:cubicBezTo>
                  <a:pt x="34891" y="5390"/>
                  <a:pt x="34731" y="5426"/>
                  <a:pt x="34572" y="5455"/>
                </a:cubicBezTo>
                <a:cubicBezTo>
                  <a:pt x="34055" y="5546"/>
                  <a:pt x="33538" y="5698"/>
                  <a:pt x="33022" y="5789"/>
                </a:cubicBezTo>
                <a:cubicBezTo>
                  <a:pt x="32823" y="5839"/>
                  <a:pt x="32686" y="5869"/>
                  <a:pt x="32579" y="5869"/>
                </a:cubicBezTo>
                <a:cubicBezTo>
                  <a:pt x="32361" y="5869"/>
                  <a:pt x="32274" y="5742"/>
                  <a:pt x="32049" y="5394"/>
                </a:cubicBezTo>
                <a:cubicBezTo>
                  <a:pt x="31684" y="4908"/>
                  <a:pt x="31411" y="4391"/>
                  <a:pt x="30803" y="4087"/>
                </a:cubicBezTo>
                <a:cubicBezTo>
                  <a:pt x="29891" y="3631"/>
                  <a:pt x="28918" y="3601"/>
                  <a:pt x="27976" y="3601"/>
                </a:cubicBezTo>
                <a:cubicBezTo>
                  <a:pt x="27003" y="3601"/>
                  <a:pt x="26061" y="3783"/>
                  <a:pt x="25088" y="3874"/>
                </a:cubicBezTo>
                <a:cubicBezTo>
                  <a:pt x="24784" y="3905"/>
                  <a:pt x="24480" y="3935"/>
                  <a:pt x="24176" y="3935"/>
                </a:cubicBezTo>
                <a:cubicBezTo>
                  <a:pt x="24128" y="3938"/>
                  <a:pt x="24082" y="3939"/>
                  <a:pt x="24039" y="3939"/>
                </a:cubicBezTo>
                <a:cubicBezTo>
                  <a:pt x="23626" y="3939"/>
                  <a:pt x="23463" y="3801"/>
                  <a:pt x="23325" y="3388"/>
                </a:cubicBezTo>
                <a:cubicBezTo>
                  <a:pt x="23173" y="3084"/>
                  <a:pt x="23082" y="2719"/>
                  <a:pt x="22961" y="2415"/>
                </a:cubicBezTo>
                <a:cubicBezTo>
                  <a:pt x="22505" y="1321"/>
                  <a:pt x="21410" y="804"/>
                  <a:pt x="20438" y="257"/>
                </a:cubicBezTo>
                <a:cubicBezTo>
                  <a:pt x="20073" y="75"/>
                  <a:pt x="19587" y="44"/>
                  <a:pt x="19161" y="14"/>
                </a:cubicBezTo>
                <a:cubicBezTo>
                  <a:pt x="18986" y="5"/>
                  <a:pt x="18812" y="0"/>
                  <a:pt x="186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25"/>
          <p:cNvSpPr/>
          <p:nvPr/>
        </p:nvSpPr>
        <p:spPr>
          <a:xfrm rot="10799950" flipH="1">
            <a:off x="4677835" y="5401041"/>
            <a:ext cx="3252413" cy="1879536"/>
          </a:xfrm>
          <a:custGeom>
            <a:avLst/>
            <a:gdLst/>
            <a:ahLst/>
            <a:cxnLst/>
            <a:rect l="l" t="t" r="r" b="b"/>
            <a:pathLst>
              <a:path w="14235" h="8480" extrusionOk="0">
                <a:moveTo>
                  <a:pt x="7825" y="1454"/>
                </a:moveTo>
                <a:cubicBezTo>
                  <a:pt x="7993" y="1496"/>
                  <a:pt x="8160" y="1496"/>
                  <a:pt x="8307" y="1559"/>
                </a:cubicBezTo>
                <a:cubicBezTo>
                  <a:pt x="8516" y="1643"/>
                  <a:pt x="8662" y="1768"/>
                  <a:pt x="8788" y="1915"/>
                </a:cubicBezTo>
                <a:cubicBezTo>
                  <a:pt x="9018" y="2500"/>
                  <a:pt x="8830" y="3170"/>
                  <a:pt x="8160" y="3316"/>
                </a:cubicBezTo>
                <a:cubicBezTo>
                  <a:pt x="8092" y="3333"/>
                  <a:pt x="8029" y="3340"/>
                  <a:pt x="7970" y="3340"/>
                </a:cubicBezTo>
                <a:cubicBezTo>
                  <a:pt x="7336" y="3340"/>
                  <a:pt x="7200" y="2475"/>
                  <a:pt x="7449" y="1977"/>
                </a:cubicBezTo>
                <a:cubicBezTo>
                  <a:pt x="7553" y="1768"/>
                  <a:pt x="7679" y="1601"/>
                  <a:pt x="7825" y="1454"/>
                </a:cubicBezTo>
                <a:close/>
                <a:moveTo>
                  <a:pt x="3913" y="4112"/>
                </a:moveTo>
                <a:cubicBezTo>
                  <a:pt x="4289" y="4237"/>
                  <a:pt x="4645" y="4195"/>
                  <a:pt x="5001" y="4405"/>
                </a:cubicBezTo>
                <a:cubicBezTo>
                  <a:pt x="5231" y="4530"/>
                  <a:pt x="5419" y="4697"/>
                  <a:pt x="5587" y="4886"/>
                </a:cubicBezTo>
                <a:cubicBezTo>
                  <a:pt x="5608" y="5346"/>
                  <a:pt x="5545" y="5827"/>
                  <a:pt x="5084" y="6078"/>
                </a:cubicBezTo>
                <a:cubicBezTo>
                  <a:pt x="4955" y="6156"/>
                  <a:pt x="4808" y="6191"/>
                  <a:pt x="4660" y="6191"/>
                </a:cubicBezTo>
                <a:cubicBezTo>
                  <a:pt x="4326" y="6191"/>
                  <a:pt x="3982" y="6012"/>
                  <a:pt x="3808" y="5723"/>
                </a:cubicBezTo>
                <a:cubicBezTo>
                  <a:pt x="3557" y="5262"/>
                  <a:pt x="3662" y="4656"/>
                  <a:pt x="3892" y="4112"/>
                </a:cubicBezTo>
                <a:close/>
                <a:moveTo>
                  <a:pt x="10649" y="0"/>
                </a:moveTo>
                <a:cubicBezTo>
                  <a:pt x="10538" y="0"/>
                  <a:pt x="10426" y="4"/>
                  <a:pt x="10315" y="11"/>
                </a:cubicBezTo>
                <a:cubicBezTo>
                  <a:pt x="9395" y="73"/>
                  <a:pt x="8349" y="387"/>
                  <a:pt x="7637" y="1057"/>
                </a:cubicBezTo>
                <a:cubicBezTo>
                  <a:pt x="7492" y="1032"/>
                  <a:pt x="7346" y="1020"/>
                  <a:pt x="7201" y="1020"/>
                </a:cubicBezTo>
                <a:cubicBezTo>
                  <a:pt x="5649" y="1020"/>
                  <a:pt x="4131" y="2391"/>
                  <a:pt x="3557" y="3902"/>
                </a:cubicBezTo>
                <a:cubicBezTo>
                  <a:pt x="3462" y="3885"/>
                  <a:pt x="3367" y="3878"/>
                  <a:pt x="3275" y="3878"/>
                </a:cubicBezTo>
                <a:cubicBezTo>
                  <a:pt x="2331" y="3878"/>
                  <a:pt x="1538" y="4704"/>
                  <a:pt x="1004" y="5409"/>
                </a:cubicBezTo>
                <a:cubicBezTo>
                  <a:pt x="356" y="6288"/>
                  <a:pt x="0" y="7459"/>
                  <a:pt x="670" y="8401"/>
                </a:cubicBezTo>
                <a:cubicBezTo>
                  <a:pt x="704" y="8456"/>
                  <a:pt x="754" y="8479"/>
                  <a:pt x="802" y="8479"/>
                </a:cubicBezTo>
                <a:cubicBezTo>
                  <a:pt x="901" y="8479"/>
                  <a:pt x="991" y="8381"/>
                  <a:pt x="921" y="8254"/>
                </a:cubicBezTo>
                <a:cubicBezTo>
                  <a:pt x="167" y="6643"/>
                  <a:pt x="1758" y="4342"/>
                  <a:pt x="3473" y="4112"/>
                </a:cubicBezTo>
                <a:lnTo>
                  <a:pt x="3473" y="4112"/>
                </a:lnTo>
                <a:cubicBezTo>
                  <a:pt x="3348" y="4446"/>
                  <a:pt x="3285" y="4802"/>
                  <a:pt x="3285" y="5137"/>
                </a:cubicBezTo>
                <a:cubicBezTo>
                  <a:pt x="3285" y="5910"/>
                  <a:pt x="3875" y="6595"/>
                  <a:pt x="4658" y="6595"/>
                </a:cubicBezTo>
                <a:cubicBezTo>
                  <a:pt x="4722" y="6595"/>
                  <a:pt x="4788" y="6590"/>
                  <a:pt x="4854" y="6581"/>
                </a:cubicBezTo>
                <a:cubicBezTo>
                  <a:pt x="5482" y="6497"/>
                  <a:pt x="5942" y="5911"/>
                  <a:pt x="5921" y="5304"/>
                </a:cubicBezTo>
                <a:cubicBezTo>
                  <a:pt x="5942" y="5283"/>
                  <a:pt x="5963" y="5262"/>
                  <a:pt x="5942" y="5241"/>
                </a:cubicBezTo>
                <a:cubicBezTo>
                  <a:pt x="5942" y="5179"/>
                  <a:pt x="5921" y="5116"/>
                  <a:pt x="5900" y="5053"/>
                </a:cubicBezTo>
                <a:cubicBezTo>
                  <a:pt x="5880" y="4969"/>
                  <a:pt x="5859" y="4907"/>
                  <a:pt x="5838" y="4823"/>
                </a:cubicBezTo>
                <a:cubicBezTo>
                  <a:pt x="5817" y="4802"/>
                  <a:pt x="5817" y="4802"/>
                  <a:pt x="5796" y="4781"/>
                </a:cubicBezTo>
                <a:cubicBezTo>
                  <a:pt x="5649" y="4509"/>
                  <a:pt x="5461" y="4258"/>
                  <a:pt x="5189" y="4091"/>
                </a:cubicBezTo>
                <a:cubicBezTo>
                  <a:pt x="4945" y="3916"/>
                  <a:pt x="4570" y="3756"/>
                  <a:pt x="4234" y="3756"/>
                </a:cubicBezTo>
                <a:cubicBezTo>
                  <a:pt x="4167" y="3756"/>
                  <a:pt x="4101" y="3763"/>
                  <a:pt x="4038" y="3777"/>
                </a:cubicBezTo>
                <a:cubicBezTo>
                  <a:pt x="4101" y="3630"/>
                  <a:pt x="4185" y="3505"/>
                  <a:pt x="4248" y="3379"/>
                </a:cubicBezTo>
                <a:cubicBezTo>
                  <a:pt x="4959" y="2228"/>
                  <a:pt x="6110" y="1454"/>
                  <a:pt x="7449" y="1245"/>
                </a:cubicBezTo>
                <a:lnTo>
                  <a:pt x="7449" y="1245"/>
                </a:lnTo>
                <a:cubicBezTo>
                  <a:pt x="7302" y="1412"/>
                  <a:pt x="7198" y="1580"/>
                  <a:pt x="7093" y="1768"/>
                </a:cubicBezTo>
                <a:cubicBezTo>
                  <a:pt x="6678" y="2577"/>
                  <a:pt x="6921" y="3735"/>
                  <a:pt x="8006" y="3735"/>
                </a:cubicBezTo>
                <a:cubicBezTo>
                  <a:pt x="8015" y="3735"/>
                  <a:pt x="8025" y="3735"/>
                  <a:pt x="8035" y="3735"/>
                </a:cubicBezTo>
                <a:cubicBezTo>
                  <a:pt x="9102" y="3735"/>
                  <a:pt x="9395" y="2500"/>
                  <a:pt x="8997" y="1705"/>
                </a:cubicBezTo>
                <a:cubicBezTo>
                  <a:pt x="8966" y="1658"/>
                  <a:pt x="8934" y="1635"/>
                  <a:pt x="8894" y="1635"/>
                </a:cubicBezTo>
                <a:cubicBezTo>
                  <a:pt x="8881" y="1635"/>
                  <a:pt x="8866" y="1637"/>
                  <a:pt x="8851" y="1643"/>
                </a:cubicBezTo>
                <a:cubicBezTo>
                  <a:pt x="8767" y="1496"/>
                  <a:pt x="8662" y="1392"/>
                  <a:pt x="8537" y="1287"/>
                </a:cubicBezTo>
                <a:cubicBezTo>
                  <a:pt x="8453" y="1224"/>
                  <a:pt x="8328" y="1182"/>
                  <a:pt x="8202" y="1140"/>
                </a:cubicBezTo>
                <a:cubicBezTo>
                  <a:pt x="8579" y="868"/>
                  <a:pt x="9039" y="680"/>
                  <a:pt x="9478" y="575"/>
                </a:cubicBezTo>
                <a:cubicBezTo>
                  <a:pt x="9918" y="460"/>
                  <a:pt x="10358" y="405"/>
                  <a:pt x="10795" y="405"/>
                </a:cubicBezTo>
                <a:cubicBezTo>
                  <a:pt x="11939" y="405"/>
                  <a:pt x="13055" y="782"/>
                  <a:pt x="14040" y="1433"/>
                </a:cubicBezTo>
                <a:cubicBezTo>
                  <a:pt x="14057" y="1444"/>
                  <a:pt x="14075" y="1449"/>
                  <a:pt x="14092" y="1449"/>
                </a:cubicBezTo>
                <a:cubicBezTo>
                  <a:pt x="14174" y="1449"/>
                  <a:pt x="14235" y="1336"/>
                  <a:pt x="14165" y="1266"/>
                </a:cubicBezTo>
                <a:cubicBezTo>
                  <a:pt x="13203" y="439"/>
                  <a:pt x="11923" y="0"/>
                  <a:pt x="10649" y="0"/>
                </a:cubicBezTo>
                <a:close/>
              </a:path>
            </a:pathLst>
          </a:custGeom>
          <a:solidFill>
            <a:srgbClr val="000000"/>
          </a:solidFill>
          <a:ln w="381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25"/>
          <p:cNvSpPr/>
          <p:nvPr/>
        </p:nvSpPr>
        <p:spPr>
          <a:xfrm>
            <a:off x="11184667" y="3530585"/>
            <a:ext cx="1471133" cy="1758435"/>
          </a:xfrm>
          <a:custGeom>
            <a:avLst/>
            <a:gdLst/>
            <a:ahLst/>
            <a:cxnLst/>
            <a:rect l="l" t="t" r="r" b="b"/>
            <a:pathLst>
              <a:path w="2903" h="3470" fill="none" extrusionOk="0">
                <a:moveTo>
                  <a:pt x="2569" y="0"/>
                </a:moveTo>
                <a:cubicBezTo>
                  <a:pt x="2902" y="1868"/>
                  <a:pt x="2835" y="3269"/>
                  <a:pt x="2335" y="3369"/>
                </a:cubicBezTo>
                <a:cubicBezTo>
                  <a:pt x="1835" y="3470"/>
                  <a:pt x="901" y="2302"/>
                  <a:pt x="0" y="668"/>
                </a:cubicBezTo>
              </a:path>
            </a:pathLst>
          </a:custGeom>
          <a:noFill/>
          <a:ln w="1143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8616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bg>
      <p:bgPr>
        <a:solidFill>
          <a:schemeClr val="accent2"/>
        </a:solidFill>
        <a:effectLst/>
      </p:bgPr>
    </p:bg>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7" name="Google Shape;157;p26"/>
          <p:cNvSpPr txBox="1">
            <a:spLocks noGrp="1"/>
          </p:cNvSpPr>
          <p:nvPr>
            <p:ph type="subTitle" idx="1"/>
          </p:nvPr>
        </p:nvSpPr>
        <p:spPr>
          <a:xfrm>
            <a:off x="950967" y="1536633"/>
            <a:ext cx="5145200" cy="45960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SzPts val="1200"/>
              <a:buChar char="○"/>
              <a:defRPr/>
            </a:lvl2pPr>
            <a:lvl3pPr lvl="2">
              <a:spcBef>
                <a:spcPts val="0"/>
              </a:spcBef>
              <a:spcAft>
                <a:spcPts val="0"/>
              </a:spcAft>
              <a:buSzPts val="1200"/>
              <a:buChar char="■"/>
              <a:defRPr/>
            </a:lvl3pPr>
            <a:lvl4pPr lvl="3">
              <a:spcBef>
                <a:spcPts val="0"/>
              </a:spcBef>
              <a:spcAft>
                <a:spcPts val="0"/>
              </a:spcAft>
              <a:buSzPts val="1200"/>
              <a:buChar char="●"/>
              <a:defRPr/>
            </a:lvl4pPr>
            <a:lvl5pPr lvl="4">
              <a:spcBef>
                <a:spcPts val="0"/>
              </a:spcBef>
              <a:spcAft>
                <a:spcPts val="0"/>
              </a:spcAft>
              <a:buSzPts val="1200"/>
              <a:buChar char="○"/>
              <a:defRPr/>
            </a:lvl5pPr>
            <a:lvl6pPr lvl="5">
              <a:spcBef>
                <a:spcPts val="0"/>
              </a:spcBef>
              <a:spcAft>
                <a:spcPts val="0"/>
              </a:spcAft>
              <a:buSzPts val="1200"/>
              <a:buChar char="■"/>
              <a:defRPr/>
            </a:lvl6pPr>
            <a:lvl7pPr lvl="6">
              <a:spcBef>
                <a:spcPts val="0"/>
              </a:spcBef>
              <a:spcAft>
                <a:spcPts val="0"/>
              </a:spcAft>
              <a:buSzPts val="1200"/>
              <a:buChar char="●"/>
              <a:defRPr/>
            </a:lvl7pPr>
            <a:lvl8pPr lvl="7">
              <a:spcBef>
                <a:spcPts val="0"/>
              </a:spcBef>
              <a:spcAft>
                <a:spcPts val="0"/>
              </a:spcAft>
              <a:buSzPts val="1200"/>
              <a:buChar char="○"/>
              <a:defRPr/>
            </a:lvl8pPr>
            <a:lvl9pPr lvl="8">
              <a:spcBef>
                <a:spcPts val="0"/>
              </a:spcBef>
              <a:spcAft>
                <a:spcPts val="0"/>
              </a:spcAft>
              <a:buSzPts val="1200"/>
              <a:buChar char="■"/>
              <a:defRPr/>
            </a:lvl9pPr>
          </a:lstStyle>
          <a:p>
            <a:endParaRPr/>
          </a:p>
        </p:txBody>
      </p:sp>
      <p:sp>
        <p:nvSpPr>
          <p:cNvPr id="158" name="Google Shape;158;p26"/>
          <p:cNvSpPr txBox="1">
            <a:spLocks noGrp="1"/>
          </p:cNvSpPr>
          <p:nvPr>
            <p:ph type="subTitle" idx="2"/>
          </p:nvPr>
        </p:nvSpPr>
        <p:spPr>
          <a:xfrm>
            <a:off x="6096167" y="1536633"/>
            <a:ext cx="5145200" cy="4596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a:lvl1pPr>
            <a:lvl2pPr lvl="1" rtl="0">
              <a:spcBef>
                <a:spcPts val="0"/>
              </a:spcBef>
              <a:spcAft>
                <a:spcPts val="0"/>
              </a:spcAft>
              <a:buSzPts val="1200"/>
              <a:buChar char="○"/>
              <a:defRPr/>
            </a:lvl2pPr>
            <a:lvl3pPr lvl="2" rtl="0">
              <a:spcBef>
                <a:spcPts val="0"/>
              </a:spcBef>
              <a:spcAft>
                <a:spcPts val="0"/>
              </a:spcAft>
              <a:buSzPts val="1200"/>
              <a:buChar char="■"/>
              <a:defRPr/>
            </a:lvl3pPr>
            <a:lvl4pPr lvl="3" rtl="0">
              <a:spcBef>
                <a:spcPts val="0"/>
              </a:spcBef>
              <a:spcAft>
                <a:spcPts val="0"/>
              </a:spcAft>
              <a:buSzPts val="1200"/>
              <a:buChar char="●"/>
              <a:defRPr/>
            </a:lvl4pPr>
            <a:lvl5pPr lvl="4" rtl="0">
              <a:spcBef>
                <a:spcPts val="0"/>
              </a:spcBef>
              <a:spcAft>
                <a:spcPts val="0"/>
              </a:spcAft>
              <a:buSzPts val="1200"/>
              <a:buChar char="○"/>
              <a:defRPr/>
            </a:lvl5pPr>
            <a:lvl6pPr lvl="5" rtl="0">
              <a:spcBef>
                <a:spcPts val="0"/>
              </a:spcBef>
              <a:spcAft>
                <a:spcPts val="0"/>
              </a:spcAft>
              <a:buSzPts val="1200"/>
              <a:buChar char="■"/>
              <a:defRPr/>
            </a:lvl6pPr>
            <a:lvl7pPr lvl="6" rtl="0">
              <a:spcBef>
                <a:spcPts val="0"/>
              </a:spcBef>
              <a:spcAft>
                <a:spcPts val="0"/>
              </a:spcAft>
              <a:buSzPts val="1200"/>
              <a:buChar char="●"/>
              <a:defRPr/>
            </a:lvl7pPr>
            <a:lvl8pPr lvl="7" rtl="0">
              <a:spcBef>
                <a:spcPts val="0"/>
              </a:spcBef>
              <a:spcAft>
                <a:spcPts val="0"/>
              </a:spcAft>
              <a:buSzPts val="1200"/>
              <a:buChar char="○"/>
              <a:defRPr/>
            </a:lvl8pPr>
            <a:lvl9pPr lvl="8" rtl="0">
              <a:spcBef>
                <a:spcPts val="0"/>
              </a:spcBef>
              <a:spcAft>
                <a:spcPts val="0"/>
              </a:spcAft>
              <a:buSzPts val="1200"/>
              <a:buChar char="■"/>
              <a:defRPr/>
            </a:lvl9pPr>
          </a:lstStyle>
          <a:p>
            <a:endParaRPr/>
          </a:p>
        </p:txBody>
      </p:sp>
      <p:sp>
        <p:nvSpPr>
          <p:cNvPr id="159" name="Google Shape;159;p26"/>
          <p:cNvSpPr/>
          <p:nvPr/>
        </p:nvSpPr>
        <p:spPr>
          <a:xfrm rot="10799950" flipH="1">
            <a:off x="-612232" y="4372308"/>
            <a:ext cx="3252413" cy="1879536"/>
          </a:xfrm>
          <a:custGeom>
            <a:avLst/>
            <a:gdLst/>
            <a:ahLst/>
            <a:cxnLst/>
            <a:rect l="l" t="t" r="r" b="b"/>
            <a:pathLst>
              <a:path w="14235" h="8480" extrusionOk="0">
                <a:moveTo>
                  <a:pt x="7825" y="1454"/>
                </a:moveTo>
                <a:cubicBezTo>
                  <a:pt x="7993" y="1496"/>
                  <a:pt x="8160" y="1496"/>
                  <a:pt x="8307" y="1559"/>
                </a:cubicBezTo>
                <a:cubicBezTo>
                  <a:pt x="8516" y="1643"/>
                  <a:pt x="8662" y="1768"/>
                  <a:pt x="8788" y="1915"/>
                </a:cubicBezTo>
                <a:cubicBezTo>
                  <a:pt x="9018" y="2500"/>
                  <a:pt x="8830" y="3170"/>
                  <a:pt x="8160" y="3316"/>
                </a:cubicBezTo>
                <a:cubicBezTo>
                  <a:pt x="8092" y="3333"/>
                  <a:pt x="8029" y="3340"/>
                  <a:pt x="7970" y="3340"/>
                </a:cubicBezTo>
                <a:cubicBezTo>
                  <a:pt x="7336" y="3340"/>
                  <a:pt x="7200" y="2475"/>
                  <a:pt x="7449" y="1977"/>
                </a:cubicBezTo>
                <a:cubicBezTo>
                  <a:pt x="7553" y="1768"/>
                  <a:pt x="7679" y="1601"/>
                  <a:pt x="7825" y="1454"/>
                </a:cubicBezTo>
                <a:close/>
                <a:moveTo>
                  <a:pt x="3913" y="4112"/>
                </a:moveTo>
                <a:cubicBezTo>
                  <a:pt x="4289" y="4237"/>
                  <a:pt x="4645" y="4195"/>
                  <a:pt x="5001" y="4405"/>
                </a:cubicBezTo>
                <a:cubicBezTo>
                  <a:pt x="5231" y="4530"/>
                  <a:pt x="5419" y="4697"/>
                  <a:pt x="5587" y="4886"/>
                </a:cubicBezTo>
                <a:cubicBezTo>
                  <a:pt x="5608" y="5346"/>
                  <a:pt x="5545" y="5827"/>
                  <a:pt x="5084" y="6078"/>
                </a:cubicBezTo>
                <a:cubicBezTo>
                  <a:pt x="4955" y="6156"/>
                  <a:pt x="4808" y="6191"/>
                  <a:pt x="4660" y="6191"/>
                </a:cubicBezTo>
                <a:cubicBezTo>
                  <a:pt x="4326" y="6191"/>
                  <a:pt x="3982" y="6012"/>
                  <a:pt x="3808" y="5723"/>
                </a:cubicBezTo>
                <a:cubicBezTo>
                  <a:pt x="3557" y="5262"/>
                  <a:pt x="3662" y="4656"/>
                  <a:pt x="3892" y="4112"/>
                </a:cubicBezTo>
                <a:close/>
                <a:moveTo>
                  <a:pt x="10649" y="0"/>
                </a:moveTo>
                <a:cubicBezTo>
                  <a:pt x="10538" y="0"/>
                  <a:pt x="10426" y="4"/>
                  <a:pt x="10315" y="11"/>
                </a:cubicBezTo>
                <a:cubicBezTo>
                  <a:pt x="9395" y="73"/>
                  <a:pt x="8349" y="387"/>
                  <a:pt x="7637" y="1057"/>
                </a:cubicBezTo>
                <a:cubicBezTo>
                  <a:pt x="7492" y="1032"/>
                  <a:pt x="7346" y="1020"/>
                  <a:pt x="7201" y="1020"/>
                </a:cubicBezTo>
                <a:cubicBezTo>
                  <a:pt x="5649" y="1020"/>
                  <a:pt x="4131" y="2391"/>
                  <a:pt x="3557" y="3902"/>
                </a:cubicBezTo>
                <a:cubicBezTo>
                  <a:pt x="3462" y="3885"/>
                  <a:pt x="3367" y="3878"/>
                  <a:pt x="3275" y="3878"/>
                </a:cubicBezTo>
                <a:cubicBezTo>
                  <a:pt x="2331" y="3878"/>
                  <a:pt x="1538" y="4704"/>
                  <a:pt x="1004" y="5409"/>
                </a:cubicBezTo>
                <a:cubicBezTo>
                  <a:pt x="356" y="6288"/>
                  <a:pt x="0" y="7459"/>
                  <a:pt x="670" y="8401"/>
                </a:cubicBezTo>
                <a:cubicBezTo>
                  <a:pt x="704" y="8456"/>
                  <a:pt x="754" y="8479"/>
                  <a:pt x="802" y="8479"/>
                </a:cubicBezTo>
                <a:cubicBezTo>
                  <a:pt x="901" y="8479"/>
                  <a:pt x="991" y="8381"/>
                  <a:pt x="921" y="8254"/>
                </a:cubicBezTo>
                <a:cubicBezTo>
                  <a:pt x="167" y="6643"/>
                  <a:pt x="1758" y="4342"/>
                  <a:pt x="3473" y="4112"/>
                </a:cubicBezTo>
                <a:lnTo>
                  <a:pt x="3473" y="4112"/>
                </a:lnTo>
                <a:cubicBezTo>
                  <a:pt x="3348" y="4446"/>
                  <a:pt x="3285" y="4802"/>
                  <a:pt x="3285" y="5137"/>
                </a:cubicBezTo>
                <a:cubicBezTo>
                  <a:pt x="3285" y="5910"/>
                  <a:pt x="3875" y="6595"/>
                  <a:pt x="4658" y="6595"/>
                </a:cubicBezTo>
                <a:cubicBezTo>
                  <a:pt x="4722" y="6595"/>
                  <a:pt x="4788" y="6590"/>
                  <a:pt x="4854" y="6581"/>
                </a:cubicBezTo>
                <a:cubicBezTo>
                  <a:pt x="5482" y="6497"/>
                  <a:pt x="5942" y="5911"/>
                  <a:pt x="5921" y="5304"/>
                </a:cubicBezTo>
                <a:cubicBezTo>
                  <a:pt x="5942" y="5283"/>
                  <a:pt x="5963" y="5262"/>
                  <a:pt x="5942" y="5241"/>
                </a:cubicBezTo>
                <a:cubicBezTo>
                  <a:pt x="5942" y="5179"/>
                  <a:pt x="5921" y="5116"/>
                  <a:pt x="5900" y="5053"/>
                </a:cubicBezTo>
                <a:cubicBezTo>
                  <a:pt x="5880" y="4969"/>
                  <a:pt x="5859" y="4907"/>
                  <a:pt x="5838" y="4823"/>
                </a:cubicBezTo>
                <a:cubicBezTo>
                  <a:pt x="5817" y="4802"/>
                  <a:pt x="5817" y="4802"/>
                  <a:pt x="5796" y="4781"/>
                </a:cubicBezTo>
                <a:cubicBezTo>
                  <a:pt x="5649" y="4509"/>
                  <a:pt x="5461" y="4258"/>
                  <a:pt x="5189" y="4091"/>
                </a:cubicBezTo>
                <a:cubicBezTo>
                  <a:pt x="4945" y="3916"/>
                  <a:pt x="4570" y="3756"/>
                  <a:pt x="4234" y="3756"/>
                </a:cubicBezTo>
                <a:cubicBezTo>
                  <a:pt x="4167" y="3756"/>
                  <a:pt x="4101" y="3763"/>
                  <a:pt x="4038" y="3777"/>
                </a:cubicBezTo>
                <a:cubicBezTo>
                  <a:pt x="4101" y="3630"/>
                  <a:pt x="4185" y="3505"/>
                  <a:pt x="4248" y="3379"/>
                </a:cubicBezTo>
                <a:cubicBezTo>
                  <a:pt x="4959" y="2228"/>
                  <a:pt x="6110" y="1454"/>
                  <a:pt x="7449" y="1245"/>
                </a:cubicBezTo>
                <a:lnTo>
                  <a:pt x="7449" y="1245"/>
                </a:lnTo>
                <a:cubicBezTo>
                  <a:pt x="7302" y="1412"/>
                  <a:pt x="7198" y="1580"/>
                  <a:pt x="7093" y="1768"/>
                </a:cubicBezTo>
                <a:cubicBezTo>
                  <a:pt x="6678" y="2577"/>
                  <a:pt x="6921" y="3735"/>
                  <a:pt x="8006" y="3735"/>
                </a:cubicBezTo>
                <a:cubicBezTo>
                  <a:pt x="8015" y="3735"/>
                  <a:pt x="8025" y="3735"/>
                  <a:pt x="8035" y="3735"/>
                </a:cubicBezTo>
                <a:cubicBezTo>
                  <a:pt x="9102" y="3735"/>
                  <a:pt x="9395" y="2500"/>
                  <a:pt x="8997" y="1705"/>
                </a:cubicBezTo>
                <a:cubicBezTo>
                  <a:pt x="8966" y="1658"/>
                  <a:pt x="8934" y="1635"/>
                  <a:pt x="8894" y="1635"/>
                </a:cubicBezTo>
                <a:cubicBezTo>
                  <a:pt x="8881" y="1635"/>
                  <a:pt x="8866" y="1637"/>
                  <a:pt x="8851" y="1643"/>
                </a:cubicBezTo>
                <a:cubicBezTo>
                  <a:pt x="8767" y="1496"/>
                  <a:pt x="8662" y="1392"/>
                  <a:pt x="8537" y="1287"/>
                </a:cubicBezTo>
                <a:cubicBezTo>
                  <a:pt x="8453" y="1224"/>
                  <a:pt x="8328" y="1182"/>
                  <a:pt x="8202" y="1140"/>
                </a:cubicBezTo>
                <a:cubicBezTo>
                  <a:pt x="8579" y="868"/>
                  <a:pt x="9039" y="680"/>
                  <a:pt x="9478" y="575"/>
                </a:cubicBezTo>
                <a:cubicBezTo>
                  <a:pt x="9918" y="460"/>
                  <a:pt x="10358" y="405"/>
                  <a:pt x="10795" y="405"/>
                </a:cubicBezTo>
                <a:cubicBezTo>
                  <a:pt x="11939" y="405"/>
                  <a:pt x="13055" y="782"/>
                  <a:pt x="14040" y="1433"/>
                </a:cubicBezTo>
                <a:cubicBezTo>
                  <a:pt x="14057" y="1444"/>
                  <a:pt x="14075" y="1449"/>
                  <a:pt x="14092" y="1449"/>
                </a:cubicBezTo>
                <a:cubicBezTo>
                  <a:pt x="14174" y="1449"/>
                  <a:pt x="14235" y="1336"/>
                  <a:pt x="14165" y="1266"/>
                </a:cubicBezTo>
                <a:cubicBezTo>
                  <a:pt x="13203" y="439"/>
                  <a:pt x="11923" y="0"/>
                  <a:pt x="10649" y="0"/>
                </a:cubicBezTo>
                <a:close/>
              </a:path>
            </a:pathLst>
          </a:custGeom>
          <a:solidFill>
            <a:srgbClr val="000000"/>
          </a:solidFill>
          <a:ln w="381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91618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lt2"/>
        </a:solidFill>
        <a:effectLst/>
      </p:bgPr>
    </p:bg>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 name="Google Shape;162;p27"/>
          <p:cNvSpPr txBox="1">
            <a:spLocks noGrp="1"/>
          </p:cNvSpPr>
          <p:nvPr>
            <p:ph type="subTitle" idx="1"/>
          </p:nvPr>
        </p:nvSpPr>
        <p:spPr>
          <a:xfrm>
            <a:off x="3812867" y="2991433"/>
            <a:ext cx="2476000" cy="6660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3" name="Google Shape;163;p27"/>
          <p:cNvSpPr txBox="1">
            <a:spLocks noGrp="1"/>
          </p:cNvSpPr>
          <p:nvPr>
            <p:ph type="subTitle" idx="2"/>
          </p:nvPr>
        </p:nvSpPr>
        <p:spPr>
          <a:xfrm>
            <a:off x="6288867" y="2991433"/>
            <a:ext cx="2476000" cy="6660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4" name="Google Shape;164;p27"/>
          <p:cNvSpPr txBox="1">
            <a:spLocks noGrp="1"/>
          </p:cNvSpPr>
          <p:nvPr>
            <p:ph type="subTitle" idx="3"/>
          </p:nvPr>
        </p:nvSpPr>
        <p:spPr>
          <a:xfrm>
            <a:off x="3812867" y="3614000"/>
            <a:ext cx="2476000" cy="12044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5" name="Google Shape;165;p27"/>
          <p:cNvSpPr txBox="1">
            <a:spLocks noGrp="1"/>
          </p:cNvSpPr>
          <p:nvPr>
            <p:ph type="subTitle" idx="4"/>
          </p:nvPr>
        </p:nvSpPr>
        <p:spPr>
          <a:xfrm>
            <a:off x="6288867" y="3614000"/>
            <a:ext cx="2476000" cy="12044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6" name="Google Shape;166;p27"/>
          <p:cNvSpPr txBox="1">
            <a:spLocks noGrp="1"/>
          </p:cNvSpPr>
          <p:nvPr>
            <p:ph type="subTitle" idx="5"/>
          </p:nvPr>
        </p:nvSpPr>
        <p:spPr>
          <a:xfrm>
            <a:off x="8764867" y="2991433"/>
            <a:ext cx="2476000" cy="6660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7" name="Google Shape;167;p27"/>
          <p:cNvSpPr txBox="1">
            <a:spLocks noGrp="1"/>
          </p:cNvSpPr>
          <p:nvPr>
            <p:ph type="subTitle" idx="6"/>
          </p:nvPr>
        </p:nvSpPr>
        <p:spPr>
          <a:xfrm>
            <a:off x="8764867" y="3614000"/>
            <a:ext cx="2476000" cy="12044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8" name="Google Shape;168;p27"/>
          <p:cNvSpPr/>
          <p:nvPr/>
        </p:nvSpPr>
        <p:spPr>
          <a:xfrm flipH="1">
            <a:off x="5496273" y="5725368"/>
            <a:ext cx="2691601" cy="1555459"/>
          </a:xfrm>
          <a:custGeom>
            <a:avLst/>
            <a:gdLst/>
            <a:ahLst/>
            <a:cxnLst/>
            <a:rect l="l" t="t" r="r" b="b"/>
            <a:pathLst>
              <a:path w="14235" h="8480" extrusionOk="0">
                <a:moveTo>
                  <a:pt x="7825" y="1454"/>
                </a:moveTo>
                <a:cubicBezTo>
                  <a:pt x="7993" y="1496"/>
                  <a:pt x="8160" y="1496"/>
                  <a:pt x="8307" y="1559"/>
                </a:cubicBezTo>
                <a:cubicBezTo>
                  <a:pt x="8516" y="1643"/>
                  <a:pt x="8662" y="1768"/>
                  <a:pt x="8788" y="1915"/>
                </a:cubicBezTo>
                <a:cubicBezTo>
                  <a:pt x="9018" y="2500"/>
                  <a:pt x="8830" y="3170"/>
                  <a:pt x="8160" y="3316"/>
                </a:cubicBezTo>
                <a:cubicBezTo>
                  <a:pt x="8092" y="3333"/>
                  <a:pt x="8029" y="3340"/>
                  <a:pt x="7970" y="3340"/>
                </a:cubicBezTo>
                <a:cubicBezTo>
                  <a:pt x="7336" y="3340"/>
                  <a:pt x="7200" y="2475"/>
                  <a:pt x="7449" y="1977"/>
                </a:cubicBezTo>
                <a:cubicBezTo>
                  <a:pt x="7553" y="1768"/>
                  <a:pt x="7679" y="1601"/>
                  <a:pt x="7825" y="1454"/>
                </a:cubicBezTo>
                <a:close/>
                <a:moveTo>
                  <a:pt x="3913" y="4112"/>
                </a:moveTo>
                <a:cubicBezTo>
                  <a:pt x="4289" y="4237"/>
                  <a:pt x="4645" y="4195"/>
                  <a:pt x="5001" y="4405"/>
                </a:cubicBezTo>
                <a:cubicBezTo>
                  <a:pt x="5231" y="4530"/>
                  <a:pt x="5419" y="4697"/>
                  <a:pt x="5587" y="4886"/>
                </a:cubicBezTo>
                <a:cubicBezTo>
                  <a:pt x="5608" y="5346"/>
                  <a:pt x="5545" y="5827"/>
                  <a:pt x="5084" y="6078"/>
                </a:cubicBezTo>
                <a:cubicBezTo>
                  <a:pt x="4955" y="6156"/>
                  <a:pt x="4808" y="6191"/>
                  <a:pt x="4660" y="6191"/>
                </a:cubicBezTo>
                <a:cubicBezTo>
                  <a:pt x="4326" y="6191"/>
                  <a:pt x="3982" y="6012"/>
                  <a:pt x="3808" y="5723"/>
                </a:cubicBezTo>
                <a:cubicBezTo>
                  <a:pt x="3557" y="5262"/>
                  <a:pt x="3662" y="4656"/>
                  <a:pt x="3892" y="4112"/>
                </a:cubicBezTo>
                <a:close/>
                <a:moveTo>
                  <a:pt x="10649" y="0"/>
                </a:moveTo>
                <a:cubicBezTo>
                  <a:pt x="10538" y="0"/>
                  <a:pt x="10426" y="4"/>
                  <a:pt x="10315" y="11"/>
                </a:cubicBezTo>
                <a:cubicBezTo>
                  <a:pt x="9395" y="73"/>
                  <a:pt x="8349" y="387"/>
                  <a:pt x="7637" y="1057"/>
                </a:cubicBezTo>
                <a:cubicBezTo>
                  <a:pt x="7492" y="1032"/>
                  <a:pt x="7346" y="1020"/>
                  <a:pt x="7201" y="1020"/>
                </a:cubicBezTo>
                <a:cubicBezTo>
                  <a:pt x="5649" y="1020"/>
                  <a:pt x="4131" y="2391"/>
                  <a:pt x="3557" y="3902"/>
                </a:cubicBezTo>
                <a:cubicBezTo>
                  <a:pt x="3462" y="3885"/>
                  <a:pt x="3367" y="3878"/>
                  <a:pt x="3275" y="3878"/>
                </a:cubicBezTo>
                <a:cubicBezTo>
                  <a:pt x="2331" y="3878"/>
                  <a:pt x="1538" y="4704"/>
                  <a:pt x="1004" y="5409"/>
                </a:cubicBezTo>
                <a:cubicBezTo>
                  <a:pt x="356" y="6288"/>
                  <a:pt x="0" y="7459"/>
                  <a:pt x="670" y="8401"/>
                </a:cubicBezTo>
                <a:cubicBezTo>
                  <a:pt x="704" y="8456"/>
                  <a:pt x="754" y="8479"/>
                  <a:pt x="802" y="8479"/>
                </a:cubicBezTo>
                <a:cubicBezTo>
                  <a:pt x="901" y="8479"/>
                  <a:pt x="991" y="8381"/>
                  <a:pt x="921" y="8254"/>
                </a:cubicBezTo>
                <a:cubicBezTo>
                  <a:pt x="167" y="6643"/>
                  <a:pt x="1758" y="4342"/>
                  <a:pt x="3473" y="4112"/>
                </a:cubicBezTo>
                <a:lnTo>
                  <a:pt x="3473" y="4112"/>
                </a:lnTo>
                <a:cubicBezTo>
                  <a:pt x="3348" y="4446"/>
                  <a:pt x="3285" y="4802"/>
                  <a:pt x="3285" y="5137"/>
                </a:cubicBezTo>
                <a:cubicBezTo>
                  <a:pt x="3285" y="5910"/>
                  <a:pt x="3875" y="6595"/>
                  <a:pt x="4658" y="6595"/>
                </a:cubicBezTo>
                <a:cubicBezTo>
                  <a:pt x="4722" y="6595"/>
                  <a:pt x="4788" y="6590"/>
                  <a:pt x="4854" y="6581"/>
                </a:cubicBezTo>
                <a:cubicBezTo>
                  <a:pt x="5482" y="6497"/>
                  <a:pt x="5942" y="5911"/>
                  <a:pt x="5921" y="5304"/>
                </a:cubicBezTo>
                <a:cubicBezTo>
                  <a:pt x="5942" y="5283"/>
                  <a:pt x="5963" y="5262"/>
                  <a:pt x="5942" y="5241"/>
                </a:cubicBezTo>
                <a:cubicBezTo>
                  <a:pt x="5942" y="5179"/>
                  <a:pt x="5921" y="5116"/>
                  <a:pt x="5900" y="5053"/>
                </a:cubicBezTo>
                <a:cubicBezTo>
                  <a:pt x="5880" y="4969"/>
                  <a:pt x="5859" y="4907"/>
                  <a:pt x="5838" y="4823"/>
                </a:cubicBezTo>
                <a:cubicBezTo>
                  <a:pt x="5817" y="4802"/>
                  <a:pt x="5817" y="4802"/>
                  <a:pt x="5796" y="4781"/>
                </a:cubicBezTo>
                <a:cubicBezTo>
                  <a:pt x="5649" y="4509"/>
                  <a:pt x="5461" y="4258"/>
                  <a:pt x="5189" y="4091"/>
                </a:cubicBezTo>
                <a:cubicBezTo>
                  <a:pt x="4945" y="3916"/>
                  <a:pt x="4570" y="3756"/>
                  <a:pt x="4234" y="3756"/>
                </a:cubicBezTo>
                <a:cubicBezTo>
                  <a:pt x="4167" y="3756"/>
                  <a:pt x="4101" y="3763"/>
                  <a:pt x="4038" y="3777"/>
                </a:cubicBezTo>
                <a:cubicBezTo>
                  <a:pt x="4101" y="3630"/>
                  <a:pt x="4185" y="3505"/>
                  <a:pt x="4248" y="3379"/>
                </a:cubicBezTo>
                <a:cubicBezTo>
                  <a:pt x="4959" y="2228"/>
                  <a:pt x="6110" y="1454"/>
                  <a:pt x="7449" y="1245"/>
                </a:cubicBezTo>
                <a:lnTo>
                  <a:pt x="7449" y="1245"/>
                </a:lnTo>
                <a:cubicBezTo>
                  <a:pt x="7302" y="1412"/>
                  <a:pt x="7198" y="1580"/>
                  <a:pt x="7093" y="1768"/>
                </a:cubicBezTo>
                <a:cubicBezTo>
                  <a:pt x="6678" y="2577"/>
                  <a:pt x="6921" y="3735"/>
                  <a:pt x="8006" y="3735"/>
                </a:cubicBezTo>
                <a:cubicBezTo>
                  <a:pt x="8015" y="3735"/>
                  <a:pt x="8025" y="3735"/>
                  <a:pt x="8035" y="3735"/>
                </a:cubicBezTo>
                <a:cubicBezTo>
                  <a:pt x="9102" y="3735"/>
                  <a:pt x="9395" y="2500"/>
                  <a:pt x="8997" y="1705"/>
                </a:cubicBezTo>
                <a:cubicBezTo>
                  <a:pt x="8966" y="1658"/>
                  <a:pt x="8934" y="1635"/>
                  <a:pt x="8894" y="1635"/>
                </a:cubicBezTo>
                <a:cubicBezTo>
                  <a:pt x="8881" y="1635"/>
                  <a:pt x="8866" y="1637"/>
                  <a:pt x="8851" y="1643"/>
                </a:cubicBezTo>
                <a:cubicBezTo>
                  <a:pt x="8767" y="1496"/>
                  <a:pt x="8662" y="1392"/>
                  <a:pt x="8537" y="1287"/>
                </a:cubicBezTo>
                <a:cubicBezTo>
                  <a:pt x="8453" y="1224"/>
                  <a:pt x="8328" y="1182"/>
                  <a:pt x="8202" y="1140"/>
                </a:cubicBezTo>
                <a:cubicBezTo>
                  <a:pt x="8579" y="868"/>
                  <a:pt x="9039" y="680"/>
                  <a:pt x="9478" y="575"/>
                </a:cubicBezTo>
                <a:cubicBezTo>
                  <a:pt x="9918" y="460"/>
                  <a:pt x="10358" y="405"/>
                  <a:pt x="10795" y="405"/>
                </a:cubicBezTo>
                <a:cubicBezTo>
                  <a:pt x="11939" y="405"/>
                  <a:pt x="13055" y="782"/>
                  <a:pt x="14040" y="1433"/>
                </a:cubicBezTo>
                <a:cubicBezTo>
                  <a:pt x="14057" y="1444"/>
                  <a:pt x="14075" y="1449"/>
                  <a:pt x="14092" y="1449"/>
                </a:cubicBezTo>
                <a:cubicBezTo>
                  <a:pt x="14174" y="1449"/>
                  <a:pt x="14235" y="1336"/>
                  <a:pt x="14165" y="1266"/>
                </a:cubicBezTo>
                <a:cubicBezTo>
                  <a:pt x="13203" y="439"/>
                  <a:pt x="11923" y="0"/>
                  <a:pt x="10649" y="0"/>
                </a:cubicBezTo>
                <a:close/>
              </a:path>
            </a:pathLst>
          </a:custGeom>
          <a:solidFill>
            <a:srgbClr val="000000"/>
          </a:solidFill>
          <a:ln w="381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73405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2"/>
        </a:solidFill>
        <a:effectLst/>
      </p:bgPr>
    </p:bg>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1" name="Google Shape;171;p28"/>
          <p:cNvSpPr txBox="1">
            <a:spLocks noGrp="1"/>
          </p:cNvSpPr>
          <p:nvPr>
            <p:ph type="subTitle" idx="1"/>
          </p:nvPr>
        </p:nvSpPr>
        <p:spPr>
          <a:xfrm flipH="1">
            <a:off x="6948841" y="1525700"/>
            <a:ext cx="4298400" cy="66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2" name="Google Shape;172;p28"/>
          <p:cNvSpPr txBox="1">
            <a:spLocks noGrp="1"/>
          </p:cNvSpPr>
          <p:nvPr>
            <p:ph type="subTitle" idx="2"/>
          </p:nvPr>
        </p:nvSpPr>
        <p:spPr>
          <a:xfrm flipH="1">
            <a:off x="6948841" y="3047867"/>
            <a:ext cx="4298400" cy="66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3" name="Google Shape;173;p28"/>
          <p:cNvSpPr txBox="1">
            <a:spLocks noGrp="1"/>
          </p:cNvSpPr>
          <p:nvPr>
            <p:ph type="subTitle" idx="3"/>
          </p:nvPr>
        </p:nvSpPr>
        <p:spPr>
          <a:xfrm flipH="1">
            <a:off x="6948841" y="2103733"/>
            <a:ext cx="4298400" cy="7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4" name="Google Shape;174;p28"/>
          <p:cNvSpPr txBox="1">
            <a:spLocks noGrp="1"/>
          </p:cNvSpPr>
          <p:nvPr>
            <p:ph type="subTitle" idx="4"/>
          </p:nvPr>
        </p:nvSpPr>
        <p:spPr>
          <a:xfrm flipH="1">
            <a:off x="6948841" y="3604167"/>
            <a:ext cx="4298400" cy="7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5" name="Google Shape;175;p28"/>
          <p:cNvSpPr txBox="1">
            <a:spLocks noGrp="1"/>
          </p:cNvSpPr>
          <p:nvPr>
            <p:ph type="subTitle" idx="5"/>
          </p:nvPr>
        </p:nvSpPr>
        <p:spPr>
          <a:xfrm flipH="1">
            <a:off x="6948841" y="4570033"/>
            <a:ext cx="4298400" cy="66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6" name="Google Shape;176;p28"/>
          <p:cNvSpPr txBox="1">
            <a:spLocks noGrp="1"/>
          </p:cNvSpPr>
          <p:nvPr>
            <p:ph type="subTitle" idx="6"/>
          </p:nvPr>
        </p:nvSpPr>
        <p:spPr>
          <a:xfrm flipH="1">
            <a:off x="6948841" y="5148067"/>
            <a:ext cx="4298400" cy="7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7" name="Google Shape;177;p28"/>
          <p:cNvSpPr/>
          <p:nvPr/>
        </p:nvSpPr>
        <p:spPr>
          <a:xfrm rot="-8523050">
            <a:off x="3841117" y="-763534"/>
            <a:ext cx="1273491" cy="2676339"/>
          </a:xfrm>
          <a:custGeom>
            <a:avLst/>
            <a:gdLst/>
            <a:ahLst/>
            <a:cxnLst/>
            <a:rect l="l" t="t" r="r" b="b"/>
            <a:pathLst>
              <a:path w="7139" h="13104" extrusionOk="0">
                <a:moveTo>
                  <a:pt x="5229" y="4813"/>
                </a:moveTo>
                <a:cubicBezTo>
                  <a:pt x="5662" y="4813"/>
                  <a:pt x="5959" y="5080"/>
                  <a:pt x="6172" y="5665"/>
                </a:cubicBezTo>
                <a:cubicBezTo>
                  <a:pt x="6305" y="6032"/>
                  <a:pt x="6071" y="6565"/>
                  <a:pt x="5571" y="6899"/>
                </a:cubicBezTo>
                <a:cubicBezTo>
                  <a:pt x="5171" y="7199"/>
                  <a:pt x="4137" y="7533"/>
                  <a:pt x="3336" y="7599"/>
                </a:cubicBezTo>
                <a:cubicBezTo>
                  <a:pt x="3145" y="7613"/>
                  <a:pt x="2992" y="7624"/>
                  <a:pt x="2876" y="7624"/>
                </a:cubicBezTo>
                <a:cubicBezTo>
                  <a:pt x="2426" y="7624"/>
                  <a:pt x="2519" y="7461"/>
                  <a:pt x="2969" y="6665"/>
                </a:cubicBezTo>
                <a:cubicBezTo>
                  <a:pt x="3603" y="5598"/>
                  <a:pt x="4203" y="5031"/>
                  <a:pt x="4871" y="4864"/>
                </a:cubicBezTo>
                <a:cubicBezTo>
                  <a:pt x="4999" y="4830"/>
                  <a:pt x="5118" y="4813"/>
                  <a:pt x="5229" y="4813"/>
                </a:cubicBezTo>
                <a:close/>
                <a:moveTo>
                  <a:pt x="3556" y="1"/>
                </a:moveTo>
                <a:cubicBezTo>
                  <a:pt x="3513" y="1"/>
                  <a:pt x="3473" y="9"/>
                  <a:pt x="3436" y="27"/>
                </a:cubicBezTo>
                <a:cubicBezTo>
                  <a:pt x="3370" y="61"/>
                  <a:pt x="2836" y="628"/>
                  <a:pt x="2269" y="1328"/>
                </a:cubicBezTo>
                <a:cubicBezTo>
                  <a:pt x="1068" y="2796"/>
                  <a:pt x="234" y="4297"/>
                  <a:pt x="134" y="5131"/>
                </a:cubicBezTo>
                <a:cubicBezTo>
                  <a:pt x="0" y="6232"/>
                  <a:pt x="401" y="7366"/>
                  <a:pt x="1068" y="7866"/>
                </a:cubicBezTo>
                <a:cubicBezTo>
                  <a:pt x="1335" y="8100"/>
                  <a:pt x="1368" y="8166"/>
                  <a:pt x="1301" y="8533"/>
                </a:cubicBezTo>
                <a:cubicBezTo>
                  <a:pt x="1135" y="9301"/>
                  <a:pt x="1235" y="10501"/>
                  <a:pt x="1435" y="11202"/>
                </a:cubicBezTo>
                <a:cubicBezTo>
                  <a:pt x="1735" y="12236"/>
                  <a:pt x="2436" y="13037"/>
                  <a:pt x="3036" y="13103"/>
                </a:cubicBezTo>
                <a:cubicBezTo>
                  <a:pt x="3303" y="13103"/>
                  <a:pt x="3536" y="12870"/>
                  <a:pt x="3536" y="12636"/>
                </a:cubicBezTo>
                <a:cubicBezTo>
                  <a:pt x="3536" y="12469"/>
                  <a:pt x="3436" y="12336"/>
                  <a:pt x="3203" y="12236"/>
                </a:cubicBezTo>
                <a:cubicBezTo>
                  <a:pt x="2536" y="11869"/>
                  <a:pt x="2069" y="10735"/>
                  <a:pt x="2102" y="9567"/>
                </a:cubicBezTo>
                <a:cubicBezTo>
                  <a:pt x="2131" y="8638"/>
                  <a:pt x="2160" y="8492"/>
                  <a:pt x="2652" y="8492"/>
                </a:cubicBezTo>
                <a:cubicBezTo>
                  <a:pt x="2725" y="8492"/>
                  <a:pt x="2808" y="8496"/>
                  <a:pt x="2903" y="8500"/>
                </a:cubicBezTo>
                <a:cubicBezTo>
                  <a:pt x="2963" y="8502"/>
                  <a:pt x="3023" y="8503"/>
                  <a:pt x="3083" y="8503"/>
                </a:cubicBezTo>
                <a:cubicBezTo>
                  <a:pt x="5274" y="8503"/>
                  <a:pt x="7139" y="7327"/>
                  <a:pt x="7139" y="5898"/>
                </a:cubicBezTo>
                <a:cubicBezTo>
                  <a:pt x="7139" y="5398"/>
                  <a:pt x="6705" y="4564"/>
                  <a:pt x="6272" y="4264"/>
                </a:cubicBezTo>
                <a:cubicBezTo>
                  <a:pt x="5966" y="4031"/>
                  <a:pt x="5591" y="3919"/>
                  <a:pt x="5193" y="3919"/>
                </a:cubicBezTo>
                <a:cubicBezTo>
                  <a:pt x="4678" y="3919"/>
                  <a:pt x="4125" y="4106"/>
                  <a:pt x="3636" y="4464"/>
                </a:cubicBezTo>
                <a:cubicBezTo>
                  <a:pt x="3103" y="4864"/>
                  <a:pt x="2402" y="5731"/>
                  <a:pt x="2002" y="6532"/>
                </a:cubicBezTo>
                <a:cubicBezTo>
                  <a:pt x="1812" y="6880"/>
                  <a:pt x="1652" y="7168"/>
                  <a:pt x="1608" y="7168"/>
                </a:cubicBezTo>
                <a:cubicBezTo>
                  <a:pt x="1605" y="7168"/>
                  <a:pt x="1603" y="7167"/>
                  <a:pt x="1602" y="7166"/>
                </a:cubicBezTo>
                <a:cubicBezTo>
                  <a:pt x="1435" y="7099"/>
                  <a:pt x="1168" y="6565"/>
                  <a:pt x="1068" y="6165"/>
                </a:cubicBezTo>
                <a:cubicBezTo>
                  <a:pt x="934" y="5565"/>
                  <a:pt x="1068" y="4764"/>
                  <a:pt x="1468" y="3997"/>
                </a:cubicBezTo>
                <a:cubicBezTo>
                  <a:pt x="1802" y="3330"/>
                  <a:pt x="2135" y="2896"/>
                  <a:pt x="3303" y="1495"/>
                </a:cubicBezTo>
                <a:cubicBezTo>
                  <a:pt x="3937" y="728"/>
                  <a:pt x="4070" y="494"/>
                  <a:pt x="4037" y="361"/>
                </a:cubicBezTo>
                <a:cubicBezTo>
                  <a:pt x="3982" y="170"/>
                  <a:pt x="3749" y="1"/>
                  <a:pt x="35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28"/>
          <p:cNvSpPr/>
          <p:nvPr/>
        </p:nvSpPr>
        <p:spPr>
          <a:xfrm>
            <a:off x="11105367" y="2745752"/>
            <a:ext cx="1471133" cy="1758435"/>
          </a:xfrm>
          <a:custGeom>
            <a:avLst/>
            <a:gdLst/>
            <a:ahLst/>
            <a:cxnLst/>
            <a:rect l="l" t="t" r="r" b="b"/>
            <a:pathLst>
              <a:path w="2903" h="3470" fill="none" extrusionOk="0">
                <a:moveTo>
                  <a:pt x="2569" y="0"/>
                </a:moveTo>
                <a:cubicBezTo>
                  <a:pt x="2902" y="1868"/>
                  <a:pt x="2835" y="3269"/>
                  <a:pt x="2335" y="3369"/>
                </a:cubicBezTo>
                <a:cubicBezTo>
                  <a:pt x="1835" y="3470"/>
                  <a:pt x="901" y="2302"/>
                  <a:pt x="0" y="668"/>
                </a:cubicBezTo>
              </a:path>
            </a:pathLst>
          </a:custGeom>
          <a:noFill/>
          <a:ln w="1143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2886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dk2"/>
        </a:solidFill>
        <a:effectLst/>
      </p:bgPr>
    </p:bg>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flipH="1">
            <a:off x="893884" y="593367"/>
            <a:ext cx="1029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1" name="Google Shape;181;p29"/>
          <p:cNvSpPr txBox="1">
            <a:spLocks noGrp="1"/>
          </p:cNvSpPr>
          <p:nvPr>
            <p:ph type="subTitle" idx="1"/>
          </p:nvPr>
        </p:nvSpPr>
        <p:spPr>
          <a:xfrm flipH="1">
            <a:off x="7969445" y="1794233"/>
            <a:ext cx="3271600" cy="6660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2" name="Google Shape;182;p29"/>
          <p:cNvSpPr txBox="1">
            <a:spLocks noGrp="1"/>
          </p:cNvSpPr>
          <p:nvPr>
            <p:ph type="subTitle" idx="2"/>
          </p:nvPr>
        </p:nvSpPr>
        <p:spPr>
          <a:xfrm flipH="1">
            <a:off x="4253251" y="1794233"/>
            <a:ext cx="3347200" cy="6660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3" name="Google Shape;183;p29"/>
          <p:cNvSpPr txBox="1">
            <a:spLocks noGrp="1"/>
          </p:cNvSpPr>
          <p:nvPr>
            <p:ph type="subTitle" idx="3"/>
          </p:nvPr>
        </p:nvSpPr>
        <p:spPr>
          <a:xfrm flipH="1">
            <a:off x="7969445" y="2416800"/>
            <a:ext cx="3271600" cy="12044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4" name="Google Shape;184;p29"/>
          <p:cNvSpPr txBox="1">
            <a:spLocks noGrp="1"/>
          </p:cNvSpPr>
          <p:nvPr>
            <p:ph type="subTitle" idx="4"/>
          </p:nvPr>
        </p:nvSpPr>
        <p:spPr>
          <a:xfrm flipH="1">
            <a:off x="4253251" y="2416800"/>
            <a:ext cx="3347200" cy="12044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5" name="Google Shape;185;p29"/>
          <p:cNvSpPr txBox="1">
            <a:spLocks noGrp="1"/>
          </p:cNvSpPr>
          <p:nvPr>
            <p:ph type="subTitle" idx="5"/>
          </p:nvPr>
        </p:nvSpPr>
        <p:spPr>
          <a:xfrm flipH="1">
            <a:off x="7969445" y="3683233"/>
            <a:ext cx="3271600" cy="6660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6" name="Google Shape;186;p29"/>
          <p:cNvSpPr txBox="1">
            <a:spLocks noGrp="1"/>
          </p:cNvSpPr>
          <p:nvPr>
            <p:ph type="subTitle" idx="6"/>
          </p:nvPr>
        </p:nvSpPr>
        <p:spPr>
          <a:xfrm flipH="1">
            <a:off x="7969445" y="4305800"/>
            <a:ext cx="3271600" cy="12044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7" name="Google Shape;187;p29"/>
          <p:cNvSpPr txBox="1">
            <a:spLocks noGrp="1"/>
          </p:cNvSpPr>
          <p:nvPr>
            <p:ph type="subTitle" idx="7"/>
          </p:nvPr>
        </p:nvSpPr>
        <p:spPr>
          <a:xfrm flipH="1">
            <a:off x="4253251" y="3683233"/>
            <a:ext cx="3347200" cy="6660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8" name="Google Shape;188;p29"/>
          <p:cNvSpPr txBox="1">
            <a:spLocks noGrp="1"/>
          </p:cNvSpPr>
          <p:nvPr>
            <p:ph type="subTitle" idx="8"/>
          </p:nvPr>
        </p:nvSpPr>
        <p:spPr>
          <a:xfrm flipH="1">
            <a:off x="4253251" y="4305800"/>
            <a:ext cx="3347200" cy="12044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9" name="Google Shape;189;p29"/>
          <p:cNvSpPr/>
          <p:nvPr/>
        </p:nvSpPr>
        <p:spPr>
          <a:xfrm rot="-3760600" flipH="1">
            <a:off x="3312359" y="-745191"/>
            <a:ext cx="5086227" cy="847720"/>
          </a:xfrm>
          <a:custGeom>
            <a:avLst/>
            <a:gdLst/>
            <a:ahLst/>
            <a:cxnLst/>
            <a:rect l="l" t="t" r="r" b="b"/>
            <a:pathLst>
              <a:path w="30696" h="5116" extrusionOk="0">
                <a:moveTo>
                  <a:pt x="19418" y="1114"/>
                </a:moveTo>
                <a:cubicBezTo>
                  <a:pt x="21217" y="1281"/>
                  <a:pt x="23017" y="1490"/>
                  <a:pt x="24816" y="1679"/>
                </a:cubicBezTo>
                <a:cubicBezTo>
                  <a:pt x="24795" y="1721"/>
                  <a:pt x="24774" y="1762"/>
                  <a:pt x="24774" y="1825"/>
                </a:cubicBezTo>
                <a:cubicBezTo>
                  <a:pt x="24753" y="2202"/>
                  <a:pt x="24753" y="2578"/>
                  <a:pt x="24732" y="2976"/>
                </a:cubicBezTo>
                <a:cubicBezTo>
                  <a:pt x="23059" y="3018"/>
                  <a:pt x="21364" y="3039"/>
                  <a:pt x="19690" y="3060"/>
                </a:cubicBezTo>
                <a:cubicBezTo>
                  <a:pt x="19543" y="2767"/>
                  <a:pt x="19334" y="2516"/>
                  <a:pt x="19271" y="2181"/>
                </a:cubicBezTo>
                <a:cubicBezTo>
                  <a:pt x="19209" y="1804"/>
                  <a:pt x="19271" y="1449"/>
                  <a:pt x="19418" y="1114"/>
                </a:cubicBezTo>
                <a:close/>
                <a:moveTo>
                  <a:pt x="12640" y="728"/>
                </a:moveTo>
                <a:cubicBezTo>
                  <a:pt x="14715" y="728"/>
                  <a:pt x="16802" y="862"/>
                  <a:pt x="18895" y="1051"/>
                </a:cubicBezTo>
                <a:cubicBezTo>
                  <a:pt x="18727" y="1407"/>
                  <a:pt x="18644" y="1783"/>
                  <a:pt x="18665" y="2160"/>
                </a:cubicBezTo>
                <a:cubicBezTo>
                  <a:pt x="18685" y="2411"/>
                  <a:pt x="18748" y="2767"/>
                  <a:pt x="18874" y="3060"/>
                </a:cubicBezTo>
                <a:cubicBezTo>
                  <a:pt x="18590" y="3061"/>
                  <a:pt x="18307" y="3061"/>
                  <a:pt x="18023" y="3061"/>
                </a:cubicBezTo>
                <a:cubicBezTo>
                  <a:pt x="12597" y="3061"/>
                  <a:pt x="7188" y="2869"/>
                  <a:pt x="1779" y="2432"/>
                </a:cubicBezTo>
                <a:cubicBezTo>
                  <a:pt x="5335" y="1149"/>
                  <a:pt x="8969" y="728"/>
                  <a:pt x="12640" y="728"/>
                </a:cubicBezTo>
                <a:close/>
                <a:moveTo>
                  <a:pt x="29002" y="758"/>
                </a:moveTo>
                <a:cubicBezTo>
                  <a:pt x="29131" y="758"/>
                  <a:pt x="29252" y="770"/>
                  <a:pt x="29357" y="800"/>
                </a:cubicBezTo>
                <a:cubicBezTo>
                  <a:pt x="29921" y="946"/>
                  <a:pt x="29733" y="1616"/>
                  <a:pt x="29733" y="2139"/>
                </a:cubicBezTo>
                <a:cubicBezTo>
                  <a:pt x="29733" y="2620"/>
                  <a:pt x="29733" y="3102"/>
                  <a:pt x="29712" y="3562"/>
                </a:cubicBezTo>
                <a:cubicBezTo>
                  <a:pt x="29679" y="4278"/>
                  <a:pt x="29301" y="4610"/>
                  <a:pt x="28736" y="4610"/>
                </a:cubicBezTo>
                <a:cubicBezTo>
                  <a:pt x="28592" y="4610"/>
                  <a:pt x="28435" y="4588"/>
                  <a:pt x="28268" y="4545"/>
                </a:cubicBezTo>
                <a:cubicBezTo>
                  <a:pt x="27222" y="4273"/>
                  <a:pt x="26218" y="3708"/>
                  <a:pt x="25318" y="3143"/>
                </a:cubicBezTo>
                <a:cubicBezTo>
                  <a:pt x="25297" y="3122"/>
                  <a:pt x="25276" y="3122"/>
                  <a:pt x="25255" y="3102"/>
                </a:cubicBezTo>
                <a:cubicBezTo>
                  <a:pt x="25255" y="3102"/>
                  <a:pt x="25255" y="3081"/>
                  <a:pt x="25255" y="3081"/>
                </a:cubicBezTo>
                <a:cubicBezTo>
                  <a:pt x="25596" y="3095"/>
                  <a:pt x="25936" y="3110"/>
                  <a:pt x="26284" y="3110"/>
                </a:cubicBezTo>
                <a:cubicBezTo>
                  <a:pt x="26428" y="3110"/>
                  <a:pt x="26573" y="3108"/>
                  <a:pt x="26720" y="3102"/>
                </a:cubicBezTo>
                <a:cubicBezTo>
                  <a:pt x="26888" y="3102"/>
                  <a:pt x="26908" y="2830"/>
                  <a:pt x="26720" y="2830"/>
                </a:cubicBezTo>
                <a:cubicBezTo>
                  <a:pt x="26239" y="2767"/>
                  <a:pt x="25758" y="2767"/>
                  <a:pt x="25276" y="2767"/>
                </a:cubicBezTo>
                <a:cubicBezTo>
                  <a:pt x="25276" y="2662"/>
                  <a:pt x="25276" y="2558"/>
                  <a:pt x="25276" y="2474"/>
                </a:cubicBezTo>
                <a:cubicBezTo>
                  <a:pt x="25841" y="2411"/>
                  <a:pt x="26385" y="2327"/>
                  <a:pt x="26950" y="2244"/>
                </a:cubicBezTo>
                <a:cubicBezTo>
                  <a:pt x="27168" y="2204"/>
                  <a:pt x="27105" y="1864"/>
                  <a:pt x="26884" y="1864"/>
                </a:cubicBezTo>
                <a:cubicBezTo>
                  <a:pt x="26872" y="1864"/>
                  <a:pt x="26859" y="1865"/>
                  <a:pt x="26846" y="1867"/>
                </a:cubicBezTo>
                <a:cubicBezTo>
                  <a:pt x="26323" y="1972"/>
                  <a:pt x="25800" y="2055"/>
                  <a:pt x="25297" y="2160"/>
                </a:cubicBezTo>
                <a:lnTo>
                  <a:pt x="25297" y="2118"/>
                </a:lnTo>
                <a:cubicBezTo>
                  <a:pt x="25674" y="2076"/>
                  <a:pt x="26072" y="2014"/>
                  <a:pt x="26448" y="1930"/>
                </a:cubicBezTo>
                <a:cubicBezTo>
                  <a:pt x="26566" y="1910"/>
                  <a:pt x="26518" y="1761"/>
                  <a:pt x="26424" y="1761"/>
                </a:cubicBezTo>
                <a:cubicBezTo>
                  <a:pt x="26418" y="1761"/>
                  <a:pt x="26412" y="1761"/>
                  <a:pt x="26406" y="1762"/>
                </a:cubicBezTo>
                <a:cubicBezTo>
                  <a:pt x="26030" y="1804"/>
                  <a:pt x="25674" y="1867"/>
                  <a:pt x="25297" y="1951"/>
                </a:cubicBezTo>
                <a:cubicBezTo>
                  <a:pt x="25297" y="1909"/>
                  <a:pt x="25297" y="1867"/>
                  <a:pt x="25297" y="1846"/>
                </a:cubicBezTo>
                <a:cubicBezTo>
                  <a:pt x="25318" y="1783"/>
                  <a:pt x="25297" y="1742"/>
                  <a:pt x="25276" y="1721"/>
                </a:cubicBezTo>
                <a:cubicBezTo>
                  <a:pt x="26092" y="1407"/>
                  <a:pt x="26888" y="1093"/>
                  <a:pt x="27766" y="946"/>
                </a:cubicBezTo>
                <a:cubicBezTo>
                  <a:pt x="28085" y="883"/>
                  <a:pt x="28587" y="758"/>
                  <a:pt x="29002" y="758"/>
                </a:cubicBezTo>
                <a:close/>
                <a:moveTo>
                  <a:pt x="13188" y="0"/>
                </a:moveTo>
                <a:cubicBezTo>
                  <a:pt x="8756" y="0"/>
                  <a:pt x="4346" y="663"/>
                  <a:pt x="294" y="2369"/>
                </a:cubicBezTo>
                <a:cubicBezTo>
                  <a:pt x="1" y="2495"/>
                  <a:pt x="168" y="2913"/>
                  <a:pt x="440" y="2934"/>
                </a:cubicBezTo>
                <a:cubicBezTo>
                  <a:pt x="5960" y="3391"/>
                  <a:pt x="11495" y="3640"/>
                  <a:pt x="17033" y="3640"/>
                </a:cubicBezTo>
                <a:cubicBezTo>
                  <a:pt x="17835" y="3640"/>
                  <a:pt x="18637" y="3635"/>
                  <a:pt x="19439" y="3625"/>
                </a:cubicBezTo>
                <a:cubicBezTo>
                  <a:pt x="19460" y="3646"/>
                  <a:pt x="19460" y="3646"/>
                  <a:pt x="19481" y="3646"/>
                </a:cubicBezTo>
                <a:cubicBezTo>
                  <a:pt x="19499" y="3652"/>
                  <a:pt x="19517" y="3654"/>
                  <a:pt x="19535" y="3654"/>
                </a:cubicBezTo>
                <a:cubicBezTo>
                  <a:pt x="19578" y="3654"/>
                  <a:pt x="19618" y="3639"/>
                  <a:pt x="19648" y="3625"/>
                </a:cubicBezTo>
                <a:cubicBezTo>
                  <a:pt x="21426" y="3604"/>
                  <a:pt x="23205" y="3562"/>
                  <a:pt x="24983" y="3478"/>
                </a:cubicBezTo>
                <a:cubicBezTo>
                  <a:pt x="25004" y="3520"/>
                  <a:pt x="25025" y="3541"/>
                  <a:pt x="25046" y="3562"/>
                </a:cubicBezTo>
                <a:cubicBezTo>
                  <a:pt x="26070" y="4204"/>
                  <a:pt x="27516" y="5115"/>
                  <a:pt x="28796" y="5115"/>
                </a:cubicBezTo>
                <a:cubicBezTo>
                  <a:pt x="28850" y="5115"/>
                  <a:pt x="28905" y="5114"/>
                  <a:pt x="28959" y="5110"/>
                </a:cubicBezTo>
                <a:cubicBezTo>
                  <a:pt x="30319" y="5027"/>
                  <a:pt x="30214" y="3729"/>
                  <a:pt x="30256" y="2683"/>
                </a:cubicBezTo>
                <a:cubicBezTo>
                  <a:pt x="30277" y="1700"/>
                  <a:pt x="30696" y="277"/>
                  <a:pt x="29357" y="235"/>
                </a:cubicBezTo>
                <a:cubicBezTo>
                  <a:pt x="29293" y="233"/>
                  <a:pt x="29228" y="232"/>
                  <a:pt x="29164" y="232"/>
                </a:cubicBezTo>
                <a:cubicBezTo>
                  <a:pt x="27754" y="232"/>
                  <a:pt x="26248" y="668"/>
                  <a:pt x="25067" y="1449"/>
                </a:cubicBezTo>
                <a:cubicBezTo>
                  <a:pt x="25046" y="1386"/>
                  <a:pt x="25025" y="1344"/>
                  <a:pt x="24963" y="1344"/>
                </a:cubicBezTo>
                <a:cubicBezTo>
                  <a:pt x="23184" y="967"/>
                  <a:pt x="21364" y="633"/>
                  <a:pt x="19522" y="402"/>
                </a:cubicBezTo>
                <a:lnTo>
                  <a:pt x="19439" y="402"/>
                </a:lnTo>
                <a:cubicBezTo>
                  <a:pt x="17374" y="148"/>
                  <a:pt x="15278" y="0"/>
                  <a:pt x="13188" y="0"/>
                </a:cubicBezTo>
                <a:close/>
              </a:path>
            </a:pathLst>
          </a:custGeom>
          <a:solidFill>
            <a:schemeClr val="dk1"/>
          </a:solidFill>
          <a:ln w="381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190" name="Google Shape;190;p29"/>
          <p:cNvSpPr/>
          <p:nvPr/>
        </p:nvSpPr>
        <p:spPr>
          <a:xfrm rot="7101939" flipH="1">
            <a:off x="8128983" y="5055138"/>
            <a:ext cx="1273488" cy="2676327"/>
          </a:xfrm>
          <a:custGeom>
            <a:avLst/>
            <a:gdLst/>
            <a:ahLst/>
            <a:cxnLst/>
            <a:rect l="l" t="t" r="r" b="b"/>
            <a:pathLst>
              <a:path w="7139" h="13104" extrusionOk="0">
                <a:moveTo>
                  <a:pt x="5229" y="4813"/>
                </a:moveTo>
                <a:cubicBezTo>
                  <a:pt x="5662" y="4813"/>
                  <a:pt x="5959" y="5080"/>
                  <a:pt x="6172" y="5665"/>
                </a:cubicBezTo>
                <a:cubicBezTo>
                  <a:pt x="6305" y="6032"/>
                  <a:pt x="6071" y="6565"/>
                  <a:pt x="5571" y="6899"/>
                </a:cubicBezTo>
                <a:cubicBezTo>
                  <a:pt x="5171" y="7199"/>
                  <a:pt x="4137" y="7533"/>
                  <a:pt x="3336" y="7599"/>
                </a:cubicBezTo>
                <a:cubicBezTo>
                  <a:pt x="3145" y="7613"/>
                  <a:pt x="2992" y="7624"/>
                  <a:pt x="2876" y="7624"/>
                </a:cubicBezTo>
                <a:cubicBezTo>
                  <a:pt x="2426" y="7624"/>
                  <a:pt x="2519" y="7461"/>
                  <a:pt x="2969" y="6665"/>
                </a:cubicBezTo>
                <a:cubicBezTo>
                  <a:pt x="3603" y="5598"/>
                  <a:pt x="4203" y="5031"/>
                  <a:pt x="4871" y="4864"/>
                </a:cubicBezTo>
                <a:cubicBezTo>
                  <a:pt x="4999" y="4830"/>
                  <a:pt x="5118" y="4813"/>
                  <a:pt x="5229" y="4813"/>
                </a:cubicBezTo>
                <a:close/>
                <a:moveTo>
                  <a:pt x="3556" y="1"/>
                </a:moveTo>
                <a:cubicBezTo>
                  <a:pt x="3513" y="1"/>
                  <a:pt x="3473" y="9"/>
                  <a:pt x="3436" y="27"/>
                </a:cubicBezTo>
                <a:cubicBezTo>
                  <a:pt x="3370" y="61"/>
                  <a:pt x="2836" y="628"/>
                  <a:pt x="2269" y="1328"/>
                </a:cubicBezTo>
                <a:cubicBezTo>
                  <a:pt x="1068" y="2796"/>
                  <a:pt x="234" y="4297"/>
                  <a:pt x="134" y="5131"/>
                </a:cubicBezTo>
                <a:cubicBezTo>
                  <a:pt x="0" y="6232"/>
                  <a:pt x="401" y="7366"/>
                  <a:pt x="1068" y="7866"/>
                </a:cubicBezTo>
                <a:cubicBezTo>
                  <a:pt x="1335" y="8100"/>
                  <a:pt x="1368" y="8166"/>
                  <a:pt x="1301" y="8533"/>
                </a:cubicBezTo>
                <a:cubicBezTo>
                  <a:pt x="1135" y="9301"/>
                  <a:pt x="1235" y="10501"/>
                  <a:pt x="1435" y="11202"/>
                </a:cubicBezTo>
                <a:cubicBezTo>
                  <a:pt x="1735" y="12236"/>
                  <a:pt x="2436" y="13037"/>
                  <a:pt x="3036" y="13103"/>
                </a:cubicBezTo>
                <a:cubicBezTo>
                  <a:pt x="3303" y="13103"/>
                  <a:pt x="3536" y="12870"/>
                  <a:pt x="3536" y="12636"/>
                </a:cubicBezTo>
                <a:cubicBezTo>
                  <a:pt x="3536" y="12469"/>
                  <a:pt x="3436" y="12336"/>
                  <a:pt x="3203" y="12236"/>
                </a:cubicBezTo>
                <a:cubicBezTo>
                  <a:pt x="2536" y="11869"/>
                  <a:pt x="2069" y="10735"/>
                  <a:pt x="2102" y="9567"/>
                </a:cubicBezTo>
                <a:cubicBezTo>
                  <a:pt x="2131" y="8638"/>
                  <a:pt x="2160" y="8492"/>
                  <a:pt x="2652" y="8492"/>
                </a:cubicBezTo>
                <a:cubicBezTo>
                  <a:pt x="2725" y="8492"/>
                  <a:pt x="2808" y="8496"/>
                  <a:pt x="2903" y="8500"/>
                </a:cubicBezTo>
                <a:cubicBezTo>
                  <a:pt x="2963" y="8502"/>
                  <a:pt x="3023" y="8503"/>
                  <a:pt x="3083" y="8503"/>
                </a:cubicBezTo>
                <a:cubicBezTo>
                  <a:pt x="5274" y="8503"/>
                  <a:pt x="7139" y="7327"/>
                  <a:pt x="7139" y="5898"/>
                </a:cubicBezTo>
                <a:cubicBezTo>
                  <a:pt x="7139" y="5398"/>
                  <a:pt x="6705" y="4564"/>
                  <a:pt x="6272" y="4264"/>
                </a:cubicBezTo>
                <a:cubicBezTo>
                  <a:pt x="5966" y="4031"/>
                  <a:pt x="5591" y="3919"/>
                  <a:pt x="5193" y="3919"/>
                </a:cubicBezTo>
                <a:cubicBezTo>
                  <a:pt x="4678" y="3919"/>
                  <a:pt x="4125" y="4106"/>
                  <a:pt x="3636" y="4464"/>
                </a:cubicBezTo>
                <a:cubicBezTo>
                  <a:pt x="3103" y="4864"/>
                  <a:pt x="2402" y="5731"/>
                  <a:pt x="2002" y="6532"/>
                </a:cubicBezTo>
                <a:cubicBezTo>
                  <a:pt x="1812" y="6880"/>
                  <a:pt x="1652" y="7168"/>
                  <a:pt x="1608" y="7168"/>
                </a:cubicBezTo>
                <a:cubicBezTo>
                  <a:pt x="1605" y="7168"/>
                  <a:pt x="1603" y="7167"/>
                  <a:pt x="1602" y="7166"/>
                </a:cubicBezTo>
                <a:cubicBezTo>
                  <a:pt x="1435" y="7099"/>
                  <a:pt x="1168" y="6565"/>
                  <a:pt x="1068" y="6165"/>
                </a:cubicBezTo>
                <a:cubicBezTo>
                  <a:pt x="934" y="5565"/>
                  <a:pt x="1068" y="4764"/>
                  <a:pt x="1468" y="3997"/>
                </a:cubicBezTo>
                <a:cubicBezTo>
                  <a:pt x="1802" y="3330"/>
                  <a:pt x="2135" y="2896"/>
                  <a:pt x="3303" y="1495"/>
                </a:cubicBezTo>
                <a:cubicBezTo>
                  <a:pt x="3937" y="728"/>
                  <a:pt x="4070" y="494"/>
                  <a:pt x="4037" y="361"/>
                </a:cubicBezTo>
                <a:cubicBezTo>
                  <a:pt x="3982" y="170"/>
                  <a:pt x="3749" y="1"/>
                  <a:pt x="35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Tree>
    <p:extLst>
      <p:ext uri="{BB962C8B-B14F-4D97-AF65-F5344CB8AC3E}">
        <p14:creationId xmlns:p14="http://schemas.microsoft.com/office/powerpoint/2010/main" val="4243257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accent2"/>
        </a:solidFill>
        <a:effectLst/>
      </p:bgPr>
    </p:bg>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3" name="Google Shape;193;p30"/>
          <p:cNvSpPr txBox="1">
            <a:spLocks noGrp="1"/>
          </p:cNvSpPr>
          <p:nvPr>
            <p:ph type="subTitle" idx="1"/>
          </p:nvPr>
        </p:nvSpPr>
        <p:spPr>
          <a:xfrm>
            <a:off x="1154205" y="1997433"/>
            <a:ext cx="3271600" cy="6660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4" name="Google Shape;194;p30"/>
          <p:cNvSpPr txBox="1">
            <a:spLocks noGrp="1"/>
          </p:cNvSpPr>
          <p:nvPr>
            <p:ph type="subTitle" idx="2"/>
          </p:nvPr>
        </p:nvSpPr>
        <p:spPr>
          <a:xfrm>
            <a:off x="7690600" y="1997433"/>
            <a:ext cx="3347200" cy="66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5" name="Google Shape;195;p30"/>
          <p:cNvSpPr txBox="1">
            <a:spLocks noGrp="1"/>
          </p:cNvSpPr>
          <p:nvPr>
            <p:ph type="subTitle" idx="3"/>
          </p:nvPr>
        </p:nvSpPr>
        <p:spPr>
          <a:xfrm>
            <a:off x="1154200" y="2620000"/>
            <a:ext cx="3271600" cy="9720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6" name="Google Shape;196;p30"/>
          <p:cNvSpPr txBox="1">
            <a:spLocks noGrp="1"/>
          </p:cNvSpPr>
          <p:nvPr>
            <p:ph type="subTitle" idx="4"/>
          </p:nvPr>
        </p:nvSpPr>
        <p:spPr>
          <a:xfrm>
            <a:off x="7690599" y="2620000"/>
            <a:ext cx="3347200" cy="972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7" name="Google Shape;197;p30"/>
          <p:cNvSpPr txBox="1">
            <a:spLocks noGrp="1"/>
          </p:cNvSpPr>
          <p:nvPr>
            <p:ph type="subTitle" idx="5"/>
          </p:nvPr>
        </p:nvSpPr>
        <p:spPr>
          <a:xfrm>
            <a:off x="1154205" y="3824400"/>
            <a:ext cx="3271600" cy="6660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8" name="Google Shape;198;p30"/>
          <p:cNvSpPr txBox="1">
            <a:spLocks noGrp="1"/>
          </p:cNvSpPr>
          <p:nvPr>
            <p:ph type="subTitle" idx="6"/>
          </p:nvPr>
        </p:nvSpPr>
        <p:spPr>
          <a:xfrm>
            <a:off x="1154200" y="4446967"/>
            <a:ext cx="3271600" cy="9720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9" name="Google Shape;199;p30"/>
          <p:cNvSpPr txBox="1">
            <a:spLocks noGrp="1"/>
          </p:cNvSpPr>
          <p:nvPr>
            <p:ph type="subTitle" idx="7"/>
          </p:nvPr>
        </p:nvSpPr>
        <p:spPr>
          <a:xfrm>
            <a:off x="7690600" y="3824400"/>
            <a:ext cx="3347200" cy="66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0" name="Google Shape;200;p30"/>
          <p:cNvSpPr txBox="1">
            <a:spLocks noGrp="1"/>
          </p:cNvSpPr>
          <p:nvPr>
            <p:ph type="subTitle" idx="8"/>
          </p:nvPr>
        </p:nvSpPr>
        <p:spPr>
          <a:xfrm>
            <a:off x="7690599" y="4446967"/>
            <a:ext cx="3347200" cy="972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1" name="Google Shape;201;p30"/>
          <p:cNvSpPr txBox="1">
            <a:spLocks noGrp="1"/>
          </p:cNvSpPr>
          <p:nvPr>
            <p:ph type="title" idx="9" hasCustomPrompt="1"/>
          </p:nvPr>
        </p:nvSpPr>
        <p:spPr>
          <a:xfrm>
            <a:off x="4445051" y="2007833"/>
            <a:ext cx="1510400" cy="6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02" name="Google Shape;202;p30"/>
          <p:cNvSpPr txBox="1">
            <a:spLocks noGrp="1"/>
          </p:cNvSpPr>
          <p:nvPr>
            <p:ph type="title" idx="13" hasCustomPrompt="1"/>
          </p:nvPr>
        </p:nvSpPr>
        <p:spPr>
          <a:xfrm>
            <a:off x="6122417" y="2007833"/>
            <a:ext cx="1510400" cy="6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03" name="Google Shape;203;p30"/>
          <p:cNvSpPr txBox="1">
            <a:spLocks noGrp="1"/>
          </p:cNvSpPr>
          <p:nvPr>
            <p:ph type="title" idx="14" hasCustomPrompt="1"/>
          </p:nvPr>
        </p:nvSpPr>
        <p:spPr>
          <a:xfrm>
            <a:off x="4445051" y="3834800"/>
            <a:ext cx="1510400" cy="6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04" name="Google Shape;204;p30"/>
          <p:cNvSpPr txBox="1">
            <a:spLocks noGrp="1"/>
          </p:cNvSpPr>
          <p:nvPr>
            <p:ph type="title" idx="15" hasCustomPrompt="1"/>
          </p:nvPr>
        </p:nvSpPr>
        <p:spPr>
          <a:xfrm>
            <a:off x="6122417" y="3834800"/>
            <a:ext cx="1510400" cy="6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grpSp>
        <p:nvGrpSpPr>
          <p:cNvPr id="205" name="Google Shape;205;p30"/>
          <p:cNvGrpSpPr/>
          <p:nvPr/>
        </p:nvGrpSpPr>
        <p:grpSpPr>
          <a:xfrm>
            <a:off x="4598492" y="4820343"/>
            <a:ext cx="2919421" cy="3663693"/>
            <a:chOff x="-1476950" y="217400"/>
            <a:chExt cx="2510395" cy="3150389"/>
          </a:xfrm>
        </p:grpSpPr>
        <p:sp>
          <p:nvSpPr>
            <p:cNvPr id="206" name="Google Shape;206;p30"/>
            <p:cNvSpPr/>
            <p:nvPr/>
          </p:nvSpPr>
          <p:spPr>
            <a:xfrm>
              <a:off x="-1476950" y="217400"/>
              <a:ext cx="2510395" cy="3150389"/>
            </a:xfrm>
            <a:custGeom>
              <a:avLst/>
              <a:gdLst/>
              <a:ahLst/>
              <a:cxnLst/>
              <a:rect l="l" t="t" r="r" b="b"/>
              <a:pathLst>
                <a:path w="10379" h="13025" extrusionOk="0">
                  <a:moveTo>
                    <a:pt x="2679" y="261"/>
                  </a:moveTo>
                  <a:cubicBezTo>
                    <a:pt x="3526" y="470"/>
                    <a:pt x="4502" y="557"/>
                    <a:pt x="5471" y="557"/>
                  </a:cubicBezTo>
                  <a:cubicBezTo>
                    <a:pt x="6249" y="557"/>
                    <a:pt x="7022" y="501"/>
                    <a:pt x="7721" y="408"/>
                  </a:cubicBezTo>
                  <a:cubicBezTo>
                    <a:pt x="7972" y="638"/>
                    <a:pt x="8077" y="994"/>
                    <a:pt x="7972" y="1349"/>
                  </a:cubicBezTo>
                  <a:cubicBezTo>
                    <a:pt x="7910" y="1538"/>
                    <a:pt x="7721" y="1684"/>
                    <a:pt x="7659" y="1872"/>
                  </a:cubicBezTo>
                  <a:cubicBezTo>
                    <a:pt x="7582" y="1873"/>
                    <a:pt x="7506" y="1874"/>
                    <a:pt x="7429" y="1874"/>
                  </a:cubicBezTo>
                  <a:cubicBezTo>
                    <a:pt x="6386" y="1874"/>
                    <a:pt x="5310" y="1786"/>
                    <a:pt x="4249" y="1786"/>
                  </a:cubicBezTo>
                  <a:cubicBezTo>
                    <a:pt x="3784" y="1786"/>
                    <a:pt x="3322" y="1803"/>
                    <a:pt x="2867" y="1851"/>
                  </a:cubicBezTo>
                  <a:cubicBezTo>
                    <a:pt x="2553" y="1705"/>
                    <a:pt x="2281" y="1454"/>
                    <a:pt x="2260" y="1098"/>
                  </a:cubicBezTo>
                  <a:cubicBezTo>
                    <a:pt x="2218" y="701"/>
                    <a:pt x="2470" y="533"/>
                    <a:pt x="2679" y="261"/>
                  </a:cubicBezTo>
                  <a:close/>
                  <a:moveTo>
                    <a:pt x="3662" y="2144"/>
                  </a:moveTo>
                  <a:cubicBezTo>
                    <a:pt x="4169" y="2203"/>
                    <a:pt x="4690" y="2221"/>
                    <a:pt x="5212" y="2221"/>
                  </a:cubicBezTo>
                  <a:cubicBezTo>
                    <a:pt x="5809" y="2221"/>
                    <a:pt x="6408" y="2197"/>
                    <a:pt x="6989" y="2186"/>
                  </a:cubicBezTo>
                  <a:lnTo>
                    <a:pt x="6989" y="2186"/>
                  </a:lnTo>
                  <a:cubicBezTo>
                    <a:pt x="6905" y="2751"/>
                    <a:pt x="6717" y="3609"/>
                    <a:pt x="7115" y="4028"/>
                  </a:cubicBezTo>
                  <a:cubicBezTo>
                    <a:pt x="7307" y="4231"/>
                    <a:pt x="7603" y="4264"/>
                    <a:pt x="7901" y="4264"/>
                  </a:cubicBezTo>
                  <a:cubicBezTo>
                    <a:pt x="8040" y="4264"/>
                    <a:pt x="8179" y="4256"/>
                    <a:pt x="8308" y="4256"/>
                  </a:cubicBezTo>
                  <a:cubicBezTo>
                    <a:pt x="8414" y="4256"/>
                    <a:pt x="8513" y="4261"/>
                    <a:pt x="8600" y="4279"/>
                  </a:cubicBezTo>
                  <a:cubicBezTo>
                    <a:pt x="9123" y="4383"/>
                    <a:pt x="9688" y="4781"/>
                    <a:pt x="9814" y="5304"/>
                  </a:cubicBezTo>
                  <a:cubicBezTo>
                    <a:pt x="9897" y="5576"/>
                    <a:pt x="9877" y="5932"/>
                    <a:pt x="9877" y="6204"/>
                  </a:cubicBezTo>
                  <a:cubicBezTo>
                    <a:pt x="9877" y="6748"/>
                    <a:pt x="9856" y="7292"/>
                    <a:pt x="9835" y="7836"/>
                  </a:cubicBezTo>
                  <a:cubicBezTo>
                    <a:pt x="9793" y="8945"/>
                    <a:pt x="9730" y="10054"/>
                    <a:pt x="9688" y="11162"/>
                  </a:cubicBezTo>
                  <a:cubicBezTo>
                    <a:pt x="8933" y="12405"/>
                    <a:pt x="7544" y="12637"/>
                    <a:pt x="6204" y="12637"/>
                  </a:cubicBezTo>
                  <a:cubicBezTo>
                    <a:pt x="5873" y="12637"/>
                    <a:pt x="5546" y="12623"/>
                    <a:pt x="5231" y="12606"/>
                  </a:cubicBezTo>
                  <a:cubicBezTo>
                    <a:pt x="3746" y="12543"/>
                    <a:pt x="1695" y="12543"/>
                    <a:pt x="482" y="11539"/>
                  </a:cubicBezTo>
                  <a:cubicBezTo>
                    <a:pt x="566" y="10263"/>
                    <a:pt x="482" y="8965"/>
                    <a:pt x="482" y="7689"/>
                  </a:cubicBezTo>
                  <a:cubicBezTo>
                    <a:pt x="461" y="7124"/>
                    <a:pt x="419" y="6538"/>
                    <a:pt x="461" y="5973"/>
                  </a:cubicBezTo>
                  <a:cubicBezTo>
                    <a:pt x="503" y="5534"/>
                    <a:pt x="566" y="5325"/>
                    <a:pt x="817" y="4948"/>
                  </a:cubicBezTo>
                  <a:cubicBezTo>
                    <a:pt x="1151" y="4467"/>
                    <a:pt x="1444" y="4446"/>
                    <a:pt x="2009" y="4404"/>
                  </a:cubicBezTo>
                  <a:cubicBezTo>
                    <a:pt x="2490" y="4341"/>
                    <a:pt x="3034" y="4404"/>
                    <a:pt x="3390" y="4028"/>
                  </a:cubicBezTo>
                  <a:cubicBezTo>
                    <a:pt x="3830" y="3546"/>
                    <a:pt x="3767" y="2772"/>
                    <a:pt x="3662" y="2144"/>
                  </a:cubicBezTo>
                  <a:close/>
                  <a:moveTo>
                    <a:pt x="7706" y="1"/>
                  </a:moveTo>
                  <a:cubicBezTo>
                    <a:pt x="7632" y="1"/>
                    <a:pt x="7570" y="79"/>
                    <a:pt x="7554" y="157"/>
                  </a:cubicBezTo>
                  <a:cubicBezTo>
                    <a:pt x="7386" y="152"/>
                    <a:pt x="7218" y="151"/>
                    <a:pt x="7050" y="151"/>
                  </a:cubicBezTo>
                  <a:cubicBezTo>
                    <a:pt x="6591" y="151"/>
                    <a:pt x="6132" y="163"/>
                    <a:pt x="5673" y="163"/>
                  </a:cubicBezTo>
                  <a:cubicBezTo>
                    <a:pt x="5505" y="163"/>
                    <a:pt x="5337" y="161"/>
                    <a:pt x="5169" y="157"/>
                  </a:cubicBezTo>
                  <a:cubicBezTo>
                    <a:pt x="4407" y="138"/>
                    <a:pt x="3646" y="49"/>
                    <a:pt x="2900" y="49"/>
                  </a:cubicBezTo>
                  <a:cubicBezTo>
                    <a:pt x="2826" y="49"/>
                    <a:pt x="2752" y="50"/>
                    <a:pt x="2679" y="52"/>
                  </a:cubicBezTo>
                  <a:cubicBezTo>
                    <a:pt x="2658" y="52"/>
                    <a:pt x="2616" y="31"/>
                    <a:pt x="2574" y="31"/>
                  </a:cubicBezTo>
                  <a:cubicBezTo>
                    <a:pt x="2114" y="115"/>
                    <a:pt x="1884" y="805"/>
                    <a:pt x="1967" y="1224"/>
                  </a:cubicBezTo>
                  <a:cubicBezTo>
                    <a:pt x="2072" y="1726"/>
                    <a:pt x="2490" y="2082"/>
                    <a:pt x="3014" y="2082"/>
                  </a:cubicBezTo>
                  <a:cubicBezTo>
                    <a:pt x="3034" y="2082"/>
                    <a:pt x="3055" y="2082"/>
                    <a:pt x="3055" y="2061"/>
                  </a:cubicBezTo>
                  <a:cubicBezTo>
                    <a:pt x="3160" y="2082"/>
                    <a:pt x="3265" y="2103"/>
                    <a:pt x="3369" y="2103"/>
                  </a:cubicBezTo>
                  <a:cubicBezTo>
                    <a:pt x="3411" y="2333"/>
                    <a:pt x="3432" y="2584"/>
                    <a:pt x="3411" y="2793"/>
                  </a:cubicBezTo>
                  <a:cubicBezTo>
                    <a:pt x="3244" y="4090"/>
                    <a:pt x="2909" y="4028"/>
                    <a:pt x="2135" y="4069"/>
                  </a:cubicBezTo>
                  <a:cubicBezTo>
                    <a:pt x="1863" y="4090"/>
                    <a:pt x="1591" y="4069"/>
                    <a:pt x="1319" y="4153"/>
                  </a:cubicBezTo>
                  <a:cubicBezTo>
                    <a:pt x="796" y="4279"/>
                    <a:pt x="461" y="4592"/>
                    <a:pt x="293" y="5095"/>
                  </a:cubicBezTo>
                  <a:cubicBezTo>
                    <a:pt x="1" y="5911"/>
                    <a:pt x="147" y="6852"/>
                    <a:pt x="147" y="7689"/>
                  </a:cubicBezTo>
                  <a:cubicBezTo>
                    <a:pt x="168" y="8986"/>
                    <a:pt x="105" y="10284"/>
                    <a:pt x="210" y="11560"/>
                  </a:cubicBezTo>
                  <a:cubicBezTo>
                    <a:pt x="231" y="11623"/>
                    <a:pt x="252" y="11665"/>
                    <a:pt x="314" y="11686"/>
                  </a:cubicBezTo>
                  <a:cubicBezTo>
                    <a:pt x="1382" y="13025"/>
                    <a:pt x="3892" y="12920"/>
                    <a:pt x="5441" y="12962"/>
                  </a:cubicBezTo>
                  <a:cubicBezTo>
                    <a:pt x="5687" y="12971"/>
                    <a:pt x="5939" y="12978"/>
                    <a:pt x="6193" y="12978"/>
                  </a:cubicBezTo>
                  <a:cubicBezTo>
                    <a:pt x="7670" y="12978"/>
                    <a:pt x="9220" y="12743"/>
                    <a:pt x="10023" y="11351"/>
                  </a:cubicBezTo>
                  <a:cubicBezTo>
                    <a:pt x="10065" y="11288"/>
                    <a:pt x="10044" y="11225"/>
                    <a:pt x="10023" y="11183"/>
                  </a:cubicBezTo>
                  <a:cubicBezTo>
                    <a:pt x="10023" y="11183"/>
                    <a:pt x="10023" y="11183"/>
                    <a:pt x="10023" y="11162"/>
                  </a:cubicBezTo>
                  <a:cubicBezTo>
                    <a:pt x="10107" y="10054"/>
                    <a:pt x="10149" y="8945"/>
                    <a:pt x="10190" y="7836"/>
                  </a:cubicBezTo>
                  <a:cubicBezTo>
                    <a:pt x="10232" y="6873"/>
                    <a:pt x="10379" y="5722"/>
                    <a:pt x="10086" y="4781"/>
                  </a:cubicBezTo>
                  <a:cubicBezTo>
                    <a:pt x="9939" y="4300"/>
                    <a:pt x="9667" y="4028"/>
                    <a:pt x="9165" y="3944"/>
                  </a:cubicBezTo>
                  <a:cubicBezTo>
                    <a:pt x="9095" y="3932"/>
                    <a:pt x="9023" y="3928"/>
                    <a:pt x="8951" y="3928"/>
                  </a:cubicBezTo>
                  <a:cubicBezTo>
                    <a:pt x="8726" y="3928"/>
                    <a:pt x="8493" y="3970"/>
                    <a:pt x="8273" y="3970"/>
                  </a:cubicBezTo>
                  <a:cubicBezTo>
                    <a:pt x="8184" y="3970"/>
                    <a:pt x="8098" y="3963"/>
                    <a:pt x="8014" y="3944"/>
                  </a:cubicBezTo>
                  <a:cubicBezTo>
                    <a:pt x="7073" y="3693"/>
                    <a:pt x="7261" y="2898"/>
                    <a:pt x="7177" y="2186"/>
                  </a:cubicBezTo>
                  <a:lnTo>
                    <a:pt x="7742" y="2186"/>
                  </a:lnTo>
                  <a:cubicBezTo>
                    <a:pt x="7868" y="2186"/>
                    <a:pt x="7910" y="2082"/>
                    <a:pt x="7889" y="1998"/>
                  </a:cubicBezTo>
                  <a:cubicBezTo>
                    <a:pt x="8161" y="1893"/>
                    <a:pt x="8349" y="1433"/>
                    <a:pt x="8370" y="1203"/>
                  </a:cubicBezTo>
                  <a:cubicBezTo>
                    <a:pt x="8433" y="722"/>
                    <a:pt x="8182" y="303"/>
                    <a:pt x="7784" y="31"/>
                  </a:cubicBezTo>
                  <a:cubicBezTo>
                    <a:pt x="7758" y="10"/>
                    <a:pt x="7731" y="1"/>
                    <a:pt x="7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30"/>
            <p:cNvSpPr/>
            <p:nvPr/>
          </p:nvSpPr>
          <p:spPr>
            <a:xfrm>
              <a:off x="-1269423" y="1949695"/>
              <a:ext cx="2120738" cy="1235968"/>
            </a:xfrm>
            <a:custGeom>
              <a:avLst/>
              <a:gdLst/>
              <a:ahLst/>
              <a:cxnLst/>
              <a:rect l="l" t="t" r="r" b="b"/>
              <a:pathLst>
                <a:path w="8768" h="5110" extrusionOk="0">
                  <a:moveTo>
                    <a:pt x="5351" y="302"/>
                  </a:moveTo>
                  <a:cubicBezTo>
                    <a:pt x="6371" y="302"/>
                    <a:pt x="7524" y="414"/>
                    <a:pt x="8098" y="987"/>
                  </a:cubicBezTo>
                  <a:cubicBezTo>
                    <a:pt x="6999" y="1500"/>
                    <a:pt x="5837" y="1644"/>
                    <a:pt x="4638" y="1644"/>
                  </a:cubicBezTo>
                  <a:cubicBezTo>
                    <a:pt x="4467" y="1644"/>
                    <a:pt x="4295" y="1641"/>
                    <a:pt x="4122" y="1636"/>
                  </a:cubicBezTo>
                  <a:cubicBezTo>
                    <a:pt x="2930" y="1594"/>
                    <a:pt x="1653" y="1573"/>
                    <a:pt x="607" y="925"/>
                  </a:cubicBezTo>
                  <a:cubicBezTo>
                    <a:pt x="1758" y="674"/>
                    <a:pt x="2909" y="402"/>
                    <a:pt x="4101" y="339"/>
                  </a:cubicBezTo>
                  <a:cubicBezTo>
                    <a:pt x="4444" y="326"/>
                    <a:pt x="4883" y="302"/>
                    <a:pt x="5351" y="302"/>
                  </a:cubicBezTo>
                  <a:close/>
                  <a:moveTo>
                    <a:pt x="377" y="987"/>
                  </a:moveTo>
                  <a:cubicBezTo>
                    <a:pt x="1277" y="1887"/>
                    <a:pt x="2741" y="1929"/>
                    <a:pt x="3934" y="1971"/>
                  </a:cubicBezTo>
                  <a:cubicBezTo>
                    <a:pt x="4194" y="1982"/>
                    <a:pt x="4452" y="1988"/>
                    <a:pt x="4708" y="1988"/>
                  </a:cubicBezTo>
                  <a:cubicBezTo>
                    <a:pt x="5916" y="1988"/>
                    <a:pt x="7080" y="1844"/>
                    <a:pt x="8202" y="1343"/>
                  </a:cubicBezTo>
                  <a:lnTo>
                    <a:pt x="8202" y="1343"/>
                  </a:lnTo>
                  <a:cubicBezTo>
                    <a:pt x="8161" y="2494"/>
                    <a:pt x="8307" y="4021"/>
                    <a:pt x="7010" y="4419"/>
                  </a:cubicBezTo>
                  <a:cubicBezTo>
                    <a:pt x="6110" y="4691"/>
                    <a:pt x="5064" y="4691"/>
                    <a:pt x="4122" y="4712"/>
                  </a:cubicBezTo>
                  <a:cubicBezTo>
                    <a:pt x="3931" y="4716"/>
                    <a:pt x="3726" y="4721"/>
                    <a:pt x="3516" y="4721"/>
                  </a:cubicBezTo>
                  <a:cubicBezTo>
                    <a:pt x="2738" y="4721"/>
                    <a:pt x="1873" y="4660"/>
                    <a:pt x="1214" y="4314"/>
                  </a:cubicBezTo>
                  <a:cubicBezTo>
                    <a:pt x="84" y="3687"/>
                    <a:pt x="398" y="2138"/>
                    <a:pt x="252" y="1008"/>
                  </a:cubicBezTo>
                  <a:cubicBezTo>
                    <a:pt x="293" y="1008"/>
                    <a:pt x="335" y="987"/>
                    <a:pt x="377" y="987"/>
                  </a:cubicBezTo>
                  <a:close/>
                  <a:moveTo>
                    <a:pt x="5343" y="0"/>
                  </a:moveTo>
                  <a:cubicBezTo>
                    <a:pt x="5097" y="0"/>
                    <a:pt x="4868" y="4"/>
                    <a:pt x="4666" y="4"/>
                  </a:cubicBezTo>
                  <a:cubicBezTo>
                    <a:pt x="3223" y="4"/>
                    <a:pt x="1716" y="213"/>
                    <a:pt x="377" y="778"/>
                  </a:cubicBezTo>
                  <a:cubicBezTo>
                    <a:pt x="356" y="778"/>
                    <a:pt x="335" y="757"/>
                    <a:pt x="314" y="736"/>
                  </a:cubicBezTo>
                  <a:cubicBezTo>
                    <a:pt x="302" y="728"/>
                    <a:pt x="290" y="725"/>
                    <a:pt x="279" y="725"/>
                  </a:cubicBezTo>
                  <a:cubicBezTo>
                    <a:pt x="231" y="725"/>
                    <a:pt x="197" y="786"/>
                    <a:pt x="231" y="820"/>
                  </a:cubicBezTo>
                  <a:cubicBezTo>
                    <a:pt x="252" y="841"/>
                    <a:pt x="252" y="841"/>
                    <a:pt x="252" y="841"/>
                  </a:cubicBezTo>
                  <a:cubicBezTo>
                    <a:pt x="210" y="862"/>
                    <a:pt x="189" y="862"/>
                    <a:pt x="147" y="883"/>
                  </a:cubicBezTo>
                  <a:cubicBezTo>
                    <a:pt x="105" y="904"/>
                    <a:pt x="105" y="967"/>
                    <a:pt x="147" y="1008"/>
                  </a:cubicBezTo>
                  <a:cubicBezTo>
                    <a:pt x="63" y="1803"/>
                    <a:pt x="0" y="2829"/>
                    <a:pt x="147" y="3624"/>
                  </a:cubicBezTo>
                  <a:cubicBezTo>
                    <a:pt x="231" y="3938"/>
                    <a:pt x="231" y="4042"/>
                    <a:pt x="503" y="4272"/>
                  </a:cubicBezTo>
                  <a:cubicBezTo>
                    <a:pt x="1204" y="4922"/>
                    <a:pt x="2591" y="5013"/>
                    <a:pt x="3656" y="5013"/>
                  </a:cubicBezTo>
                  <a:cubicBezTo>
                    <a:pt x="3894" y="5013"/>
                    <a:pt x="4116" y="5009"/>
                    <a:pt x="4311" y="5005"/>
                  </a:cubicBezTo>
                  <a:cubicBezTo>
                    <a:pt x="5399" y="4984"/>
                    <a:pt x="7135" y="5109"/>
                    <a:pt x="8014" y="4314"/>
                  </a:cubicBezTo>
                  <a:cubicBezTo>
                    <a:pt x="8767" y="3645"/>
                    <a:pt x="8495" y="1971"/>
                    <a:pt x="8537" y="1092"/>
                  </a:cubicBezTo>
                  <a:cubicBezTo>
                    <a:pt x="8558" y="987"/>
                    <a:pt x="8474" y="925"/>
                    <a:pt x="8412" y="925"/>
                  </a:cubicBezTo>
                  <a:cubicBezTo>
                    <a:pt x="8412" y="883"/>
                    <a:pt x="8412" y="841"/>
                    <a:pt x="8370" y="799"/>
                  </a:cubicBezTo>
                  <a:cubicBezTo>
                    <a:pt x="7742" y="69"/>
                    <a:pt x="6397" y="0"/>
                    <a:pt x="5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8" name="Google Shape;208;p30"/>
          <p:cNvSpPr/>
          <p:nvPr/>
        </p:nvSpPr>
        <p:spPr>
          <a:xfrm>
            <a:off x="10656367" y="-11712"/>
            <a:ext cx="2329317" cy="2196104"/>
          </a:xfrm>
          <a:custGeom>
            <a:avLst/>
            <a:gdLst/>
            <a:ahLst/>
            <a:cxnLst/>
            <a:rect l="l" t="t" r="r" b="b"/>
            <a:pathLst>
              <a:path w="13923" h="13127" extrusionOk="0">
                <a:moveTo>
                  <a:pt x="7170" y="0"/>
                </a:moveTo>
                <a:cubicBezTo>
                  <a:pt x="6971" y="0"/>
                  <a:pt x="6770" y="7"/>
                  <a:pt x="6566" y="21"/>
                </a:cubicBezTo>
                <a:cubicBezTo>
                  <a:pt x="5229" y="112"/>
                  <a:pt x="4044" y="598"/>
                  <a:pt x="2980" y="1358"/>
                </a:cubicBezTo>
                <a:cubicBezTo>
                  <a:pt x="2281" y="1844"/>
                  <a:pt x="1642" y="2422"/>
                  <a:pt x="1065" y="3091"/>
                </a:cubicBezTo>
                <a:cubicBezTo>
                  <a:pt x="761" y="3486"/>
                  <a:pt x="457" y="3911"/>
                  <a:pt x="183" y="4337"/>
                </a:cubicBezTo>
                <a:cubicBezTo>
                  <a:pt x="92" y="4489"/>
                  <a:pt x="62" y="4702"/>
                  <a:pt x="31" y="4884"/>
                </a:cubicBezTo>
                <a:cubicBezTo>
                  <a:pt x="1" y="5036"/>
                  <a:pt x="62" y="5157"/>
                  <a:pt x="214" y="5188"/>
                </a:cubicBezTo>
                <a:cubicBezTo>
                  <a:pt x="275" y="5188"/>
                  <a:pt x="396" y="5127"/>
                  <a:pt x="457" y="5066"/>
                </a:cubicBezTo>
                <a:cubicBezTo>
                  <a:pt x="822" y="4580"/>
                  <a:pt x="1186" y="4033"/>
                  <a:pt x="1612" y="3577"/>
                </a:cubicBezTo>
                <a:cubicBezTo>
                  <a:pt x="2767" y="2270"/>
                  <a:pt x="4135" y="1236"/>
                  <a:pt x="5776" y="629"/>
                </a:cubicBezTo>
                <a:cubicBezTo>
                  <a:pt x="6268" y="449"/>
                  <a:pt x="6751" y="359"/>
                  <a:pt x="7225" y="359"/>
                </a:cubicBezTo>
                <a:cubicBezTo>
                  <a:pt x="7954" y="359"/>
                  <a:pt x="8664" y="570"/>
                  <a:pt x="9363" y="993"/>
                </a:cubicBezTo>
                <a:cubicBezTo>
                  <a:pt x="9940" y="1358"/>
                  <a:pt x="10457" y="1784"/>
                  <a:pt x="10913" y="2300"/>
                </a:cubicBezTo>
                <a:cubicBezTo>
                  <a:pt x="12190" y="3850"/>
                  <a:pt x="12676" y="5583"/>
                  <a:pt x="12098" y="7559"/>
                </a:cubicBezTo>
                <a:cubicBezTo>
                  <a:pt x="11764" y="8653"/>
                  <a:pt x="11187" y="9626"/>
                  <a:pt x="10518" y="10568"/>
                </a:cubicBezTo>
                <a:cubicBezTo>
                  <a:pt x="9849" y="11449"/>
                  <a:pt x="8998" y="12057"/>
                  <a:pt x="7995" y="12483"/>
                </a:cubicBezTo>
                <a:cubicBezTo>
                  <a:pt x="7751" y="12564"/>
                  <a:pt x="7482" y="12670"/>
                  <a:pt x="7233" y="12670"/>
                </a:cubicBezTo>
                <a:cubicBezTo>
                  <a:pt x="7203" y="12670"/>
                  <a:pt x="7173" y="12668"/>
                  <a:pt x="7144" y="12665"/>
                </a:cubicBezTo>
                <a:cubicBezTo>
                  <a:pt x="5898" y="12635"/>
                  <a:pt x="4925" y="12118"/>
                  <a:pt x="4408" y="10963"/>
                </a:cubicBezTo>
                <a:cubicBezTo>
                  <a:pt x="3892" y="9930"/>
                  <a:pt x="3740" y="8835"/>
                  <a:pt x="3983" y="7711"/>
                </a:cubicBezTo>
                <a:cubicBezTo>
                  <a:pt x="4287" y="6373"/>
                  <a:pt x="5138" y="5492"/>
                  <a:pt x="6384" y="4975"/>
                </a:cubicBezTo>
                <a:cubicBezTo>
                  <a:pt x="6494" y="4926"/>
                  <a:pt x="6603" y="4902"/>
                  <a:pt x="6710" y="4902"/>
                </a:cubicBezTo>
                <a:cubicBezTo>
                  <a:pt x="6872" y="4902"/>
                  <a:pt x="7028" y="4957"/>
                  <a:pt x="7174" y="5066"/>
                </a:cubicBezTo>
                <a:cubicBezTo>
                  <a:pt x="7296" y="5188"/>
                  <a:pt x="7448" y="5279"/>
                  <a:pt x="7539" y="5431"/>
                </a:cubicBezTo>
                <a:cubicBezTo>
                  <a:pt x="8147" y="6191"/>
                  <a:pt x="8269" y="7042"/>
                  <a:pt x="7995" y="7954"/>
                </a:cubicBezTo>
                <a:cubicBezTo>
                  <a:pt x="7873" y="8440"/>
                  <a:pt x="7539" y="8835"/>
                  <a:pt x="7053" y="9048"/>
                </a:cubicBezTo>
                <a:cubicBezTo>
                  <a:pt x="6627" y="8744"/>
                  <a:pt x="6536" y="8349"/>
                  <a:pt x="6566" y="7893"/>
                </a:cubicBezTo>
                <a:cubicBezTo>
                  <a:pt x="6597" y="7650"/>
                  <a:pt x="6658" y="7437"/>
                  <a:pt x="6688" y="7224"/>
                </a:cubicBezTo>
                <a:cubicBezTo>
                  <a:pt x="6688" y="7072"/>
                  <a:pt x="6627" y="6920"/>
                  <a:pt x="6597" y="6738"/>
                </a:cubicBezTo>
                <a:cubicBezTo>
                  <a:pt x="6141" y="6768"/>
                  <a:pt x="5959" y="7012"/>
                  <a:pt x="5807" y="7285"/>
                </a:cubicBezTo>
                <a:cubicBezTo>
                  <a:pt x="5685" y="7468"/>
                  <a:pt x="5655" y="7711"/>
                  <a:pt x="5563" y="7893"/>
                </a:cubicBezTo>
                <a:cubicBezTo>
                  <a:pt x="5290" y="8501"/>
                  <a:pt x="5867" y="9352"/>
                  <a:pt x="6506" y="9413"/>
                </a:cubicBezTo>
                <a:cubicBezTo>
                  <a:pt x="6649" y="9429"/>
                  <a:pt x="6789" y="9437"/>
                  <a:pt x="6925" y="9437"/>
                </a:cubicBezTo>
                <a:cubicBezTo>
                  <a:pt x="7826" y="9437"/>
                  <a:pt x="8561" y="9081"/>
                  <a:pt x="9089" y="8288"/>
                </a:cubicBezTo>
                <a:cubicBezTo>
                  <a:pt x="9636" y="7407"/>
                  <a:pt x="9636" y="6465"/>
                  <a:pt x="9120" y="5553"/>
                </a:cubicBezTo>
                <a:cubicBezTo>
                  <a:pt x="8755" y="4914"/>
                  <a:pt x="8177" y="4580"/>
                  <a:pt x="7448" y="4519"/>
                </a:cubicBezTo>
                <a:cubicBezTo>
                  <a:pt x="7296" y="4504"/>
                  <a:pt x="7144" y="4496"/>
                  <a:pt x="6992" y="4496"/>
                </a:cubicBezTo>
                <a:cubicBezTo>
                  <a:pt x="6840" y="4496"/>
                  <a:pt x="6688" y="4504"/>
                  <a:pt x="6536" y="4519"/>
                </a:cubicBezTo>
                <a:cubicBezTo>
                  <a:pt x="4804" y="4732"/>
                  <a:pt x="3497" y="5583"/>
                  <a:pt x="2858" y="7224"/>
                </a:cubicBezTo>
                <a:cubicBezTo>
                  <a:pt x="2250" y="8835"/>
                  <a:pt x="2554" y="10386"/>
                  <a:pt x="3436" y="11845"/>
                </a:cubicBezTo>
                <a:cubicBezTo>
                  <a:pt x="3740" y="12331"/>
                  <a:pt x="4196" y="12665"/>
                  <a:pt x="4743" y="12848"/>
                </a:cubicBezTo>
                <a:cubicBezTo>
                  <a:pt x="5301" y="13034"/>
                  <a:pt x="5860" y="13127"/>
                  <a:pt x="6439" y="13127"/>
                </a:cubicBezTo>
                <a:cubicBezTo>
                  <a:pt x="6521" y="13127"/>
                  <a:pt x="6604" y="13125"/>
                  <a:pt x="6688" y="13121"/>
                </a:cubicBezTo>
                <a:cubicBezTo>
                  <a:pt x="8633" y="12939"/>
                  <a:pt x="10275" y="12118"/>
                  <a:pt x="11582" y="10629"/>
                </a:cubicBezTo>
                <a:cubicBezTo>
                  <a:pt x="12524" y="9565"/>
                  <a:pt x="13132" y="8319"/>
                  <a:pt x="13466" y="6951"/>
                </a:cubicBezTo>
                <a:cubicBezTo>
                  <a:pt x="13922" y="5249"/>
                  <a:pt x="13497" y="3699"/>
                  <a:pt x="12372" y="2361"/>
                </a:cubicBezTo>
                <a:cubicBezTo>
                  <a:pt x="10986" y="726"/>
                  <a:pt x="9221" y="0"/>
                  <a:pt x="717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30"/>
          <p:cNvSpPr/>
          <p:nvPr/>
        </p:nvSpPr>
        <p:spPr>
          <a:xfrm>
            <a:off x="-775167" y="857752"/>
            <a:ext cx="1471133" cy="1758435"/>
          </a:xfrm>
          <a:custGeom>
            <a:avLst/>
            <a:gdLst/>
            <a:ahLst/>
            <a:cxnLst/>
            <a:rect l="l" t="t" r="r" b="b"/>
            <a:pathLst>
              <a:path w="2903" h="3470" fill="none" extrusionOk="0">
                <a:moveTo>
                  <a:pt x="2569" y="0"/>
                </a:moveTo>
                <a:cubicBezTo>
                  <a:pt x="2902" y="1868"/>
                  <a:pt x="2835" y="3269"/>
                  <a:pt x="2335" y="3369"/>
                </a:cubicBezTo>
                <a:cubicBezTo>
                  <a:pt x="1835" y="3470"/>
                  <a:pt x="901" y="2302"/>
                  <a:pt x="0" y="668"/>
                </a:cubicBezTo>
              </a:path>
            </a:pathLst>
          </a:custGeom>
          <a:noFill/>
          <a:ln w="1143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74031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1"/>
        </a:solidFill>
        <a:effectLst/>
      </p:bgPr>
    </p:bg>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2" name="Google Shape;212;p31"/>
          <p:cNvSpPr txBox="1">
            <a:spLocks noGrp="1"/>
          </p:cNvSpPr>
          <p:nvPr>
            <p:ph type="subTitle" idx="1"/>
          </p:nvPr>
        </p:nvSpPr>
        <p:spPr>
          <a:xfrm>
            <a:off x="1250633" y="2295284"/>
            <a:ext cx="3123600" cy="6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2pPr>
            <a:lvl3pPr lvl="2"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3pPr>
            <a:lvl4pPr lvl="3"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4pPr>
            <a:lvl5pPr lvl="4"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5pPr>
            <a:lvl6pPr lvl="5"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6pPr>
            <a:lvl7pPr lvl="6"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7pPr>
            <a:lvl8pPr lvl="7"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8pPr>
            <a:lvl9pPr lvl="8"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9pPr>
          </a:lstStyle>
          <a:p>
            <a:endParaRPr/>
          </a:p>
        </p:txBody>
      </p:sp>
      <p:sp>
        <p:nvSpPr>
          <p:cNvPr id="213" name="Google Shape;213;p31"/>
          <p:cNvSpPr txBox="1">
            <a:spLocks noGrp="1"/>
          </p:cNvSpPr>
          <p:nvPr>
            <p:ph type="subTitle" idx="2"/>
          </p:nvPr>
        </p:nvSpPr>
        <p:spPr>
          <a:xfrm>
            <a:off x="4534167" y="2295300"/>
            <a:ext cx="3123600" cy="6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2pPr>
            <a:lvl3pPr lvl="2"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3pPr>
            <a:lvl4pPr lvl="3"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4pPr>
            <a:lvl5pPr lvl="4"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5pPr>
            <a:lvl6pPr lvl="5"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6pPr>
            <a:lvl7pPr lvl="6"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7pPr>
            <a:lvl8pPr lvl="7"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8pPr>
            <a:lvl9pPr lvl="8"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9pPr>
          </a:lstStyle>
          <a:p>
            <a:endParaRPr/>
          </a:p>
        </p:txBody>
      </p:sp>
      <p:sp>
        <p:nvSpPr>
          <p:cNvPr id="214" name="Google Shape;214;p31"/>
          <p:cNvSpPr txBox="1">
            <a:spLocks noGrp="1"/>
          </p:cNvSpPr>
          <p:nvPr>
            <p:ph type="subTitle" idx="3"/>
          </p:nvPr>
        </p:nvSpPr>
        <p:spPr>
          <a:xfrm>
            <a:off x="1250633" y="2901267"/>
            <a:ext cx="3123600" cy="91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15" name="Google Shape;215;p31"/>
          <p:cNvSpPr txBox="1">
            <a:spLocks noGrp="1"/>
          </p:cNvSpPr>
          <p:nvPr>
            <p:ph type="subTitle" idx="4"/>
          </p:nvPr>
        </p:nvSpPr>
        <p:spPr>
          <a:xfrm>
            <a:off x="4534167" y="2901280"/>
            <a:ext cx="3123600" cy="91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16" name="Google Shape;216;p31"/>
          <p:cNvSpPr txBox="1">
            <a:spLocks noGrp="1"/>
          </p:cNvSpPr>
          <p:nvPr>
            <p:ph type="subTitle" idx="5"/>
          </p:nvPr>
        </p:nvSpPr>
        <p:spPr>
          <a:xfrm>
            <a:off x="7817700" y="2295284"/>
            <a:ext cx="3123600" cy="6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2pPr>
            <a:lvl3pPr lvl="2"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3pPr>
            <a:lvl4pPr lvl="3"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4pPr>
            <a:lvl5pPr lvl="4"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5pPr>
            <a:lvl6pPr lvl="5"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6pPr>
            <a:lvl7pPr lvl="6"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7pPr>
            <a:lvl8pPr lvl="7"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8pPr>
            <a:lvl9pPr lvl="8"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9pPr>
          </a:lstStyle>
          <a:p>
            <a:endParaRPr/>
          </a:p>
        </p:txBody>
      </p:sp>
      <p:sp>
        <p:nvSpPr>
          <p:cNvPr id="217" name="Google Shape;217;p31"/>
          <p:cNvSpPr txBox="1">
            <a:spLocks noGrp="1"/>
          </p:cNvSpPr>
          <p:nvPr>
            <p:ph type="subTitle" idx="6"/>
          </p:nvPr>
        </p:nvSpPr>
        <p:spPr>
          <a:xfrm>
            <a:off x="7817700" y="2901267"/>
            <a:ext cx="3123600" cy="91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18" name="Google Shape;218;p31"/>
          <p:cNvSpPr txBox="1">
            <a:spLocks noGrp="1"/>
          </p:cNvSpPr>
          <p:nvPr>
            <p:ph type="subTitle" idx="7"/>
          </p:nvPr>
        </p:nvSpPr>
        <p:spPr>
          <a:xfrm>
            <a:off x="1250633" y="4647367"/>
            <a:ext cx="3123600" cy="6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2pPr>
            <a:lvl3pPr lvl="2"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3pPr>
            <a:lvl4pPr lvl="3"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4pPr>
            <a:lvl5pPr lvl="4"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5pPr>
            <a:lvl6pPr lvl="5"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6pPr>
            <a:lvl7pPr lvl="6"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7pPr>
            <a:lvl8pPr lvl="7"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8pPr>
            <a:lvl9pPr lvl="8"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9pPr>
          </a:lstStyle>
          <a:p>
            <a:endParaRPr/>
          </a:p>
        </p:txBody>
      </p:sp>
      <p:sp>
        <p:nvSpPr>
          <p:cNvPr id="219" name="Google Shape;219;p31"/>
          <p:cNvSpPr txBox="1">
            <a:spLocks noGrp="1"/>
          </p:cNvSpPr>
          <p:nvPr>
            <p:ph type="subTitle" idx="8"/>
          </p:nvPr>
        </p:nvSpPr>
        <p:spPr>
          <a:xfrm>
            <a:off x="4534167" y="4647333"/>
            <a:ext cx="3123600" cy="6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2pPr>
            <a:lvl3pPr lvl="2"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3pPr>
            <a:lvl4pPr lvl="3"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4pPr>
            <a:lvl5pPr lvl="4"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5pPr>
            <a:lvl6pPr lvl="5"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6pPr>
            <a:lvl7pPr lvl="6"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7pPr>
            <a:lvl8pPr lvl="7"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8pPr>
            <a:lvl9pPr lvl="8"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9pPr>
          </a:lstStyle>
          <a:p>
            <a:endParaRPr/>
          </a:p>
        </p:txBody>
      </p:sp>
      <p:sp>
        <p:nvSpPr>
          <p:cNvPr id="220" name="Google Shape;220;p31"/>
          <p:cNvSpPr txBox="1">
            <a:spLocks noGrp="1"/>
          </p:cNvSpPr>
          <p:nvPr>
            <p:ph type="subTitle" idx="9"/>
          </p:nvPr>
        </p:nvSpPr>
        <p:spPr>
          <a:xfrm>
            <a:off x="1250633" y="5253360"/>
            <a:ext cx="3123600" cy="91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21" name="Google Shape;221;p31"/>
          <p:cNvSpPr txBox="1">
            <a:spLocks noGrp="1"/>
          </p:cNvSpPr>
          <p:nvPr>
            <p:ph type="subTitle" idx="13"/>
          </p:nvPr>
        </p:nvSpPr>
        <p:spPr>
          <a:xfrm>
            <a:off x="4534167" y="5253333"/>
            <a:ext cx="3123600" cy="91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22" name="Google Shape;222;p31"/>
          <p:cNvSpPr txBox="1">
            <a:spLocks noGrp="1"/>
          </p:cNvSpPr>
          <p:nvPr>
            <p:ph type="subTitle" idx="14"/>
          </p:nvPr>
        </p:nvSpPr>
        <p:spPr>
          <a:xfrm>
            <a:off x="7817700" y="4647333"/>
            <a:ext cx="3123600" cy="6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1pPr>
            <a:lvl2pPr lvl="1"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2pPr>
            <a:lvl3pPr lvl="2"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3pPr>
            <a:lvl4pPr lvl="3"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4pPr>
            <a:lvl5pPr lvl="4"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5pPr>
            <a:lvl6pPr lvl="5"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6pPr>
            <a:lvl7pPr lvl="6"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7pPr>
            <a:lvl8pPr lvl="7"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8pPr>
            <a:lvl9pPr lvl="8" rtl="0">
              <a:spcBef>
                <a:spcPts val="0"/>
              </a:spcBef>
              <a:spcAft>
                <a:spcPts val="0"/>
              </a:spcAft>
              <a:buSzPts val="2200"/>
              <a:buFont typeface="Encode Sans Condensed Thin"/>
              <a:buNone/>
              <a:defRPr sz="2933">
                <a:latin typeface="Encode Sans Condensed Thin"/>
                <a:ea typeface="Encode Sans Condensed Thin"/>
                <a:cs typeface="Encode Sans Condensed Thin"/>
                <a:sym typeface="Encode Sans Condensed Thin"/>
              </a:defRPr>
            </a:lvl9pPr>
          </a:lstStyle>
          <a:p>
            <a:endParaRPr/>
          </a:p>
        </p:txBody>
      </p:sp>
      <p:sp>
        <p:nvSpPr>
          <p:cNvPr id="223" name="Google Shape;223;p31"/>
          <p:cNvSpPr txBox="1">
            <a:spLocks noGrp="1"/>
          </p:cNvSpPr>
          <p:nvPr>
            <p:ph type="subTitle" idx="15"/>
          </p:nvPr>
        </p:nvSpPr>
        <p:spPr>
          <a:xfrm>
            <a:off x="7817700" y="5253333"/>
            <a:ext cx="3123600" cy="91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24" name="Google Shape;224;p31"/>
          <p:cNvSpPr/>
          <p:nvPr/>
        </p:nvSpPr>
        <p:spPr>
          <a:xfrm rot="-7101935">
            <a:off x="-317599" y="-116081"/>
            <a:ext cx="1568209" cy="2878508"/>
          </a:xfrm>
          <a:custGeom>
            <a:avLst/>
            <a:gdLst/>
            <a:ahLst/>
            <a:cxnLst/>
            <a:rect l="l" t="t" r="r" b="b"/>
            <a:pathLst>
              <a:path w="7139" h="13104" extrusionOk="0">
                <a:moveTo>
                  <a:pt x="5229" y="4813"/>
                </a:moveTo>
                <a:cubicBezTo>
                  <a:pt x="5662" y="4813"/>
                  <a:pt x="5959" y="5080"/>
                  <a:pt x="6172" y="5665"/>
                </a:cubicBezTo>
                <a:cubicBezTo>
                  <a:pt x="6305" y="6032"/>
                  <a:pt x="6071" y="6565"/>
                  <a:pt x="5571" y="6899"/>
                </a:cubicBezTo>
                <a:cubicBezTo>
                  <a:pt x="5171" y="7199"/>
                  <a:pt x="4137" y="7533"/>
                  <a:pt x="3336" y="7599"/>
                </a:cubicBezTo>
                <a:cubicBezTo>
                  <a:pt x="3145" y="7613"/>
                  <a:pt x="2992" y="7624"/>
                  <a:pt x="2876" y="7624"/>
                </a:cubicBezTo>
                <a:cubicBezTo>
                  <a:pt x="2426" y="7624"/>
                  <a:pt x="2519" y="7461"/>
                  <a:pt x="2969" y="6665"/>
                </a:cubicBezTo>
                <a:cubicBezTo>
                  <a:pt x="3603" y="5598"/>
                  <a:pt x="4203" y="5031"/>
                  <a:pt x="4871" y="4864"/>
                </a:cubicBezTo>
                <a:cubicBezTo>
                  <a:pt x="4999" y="4830"/>
                  <a:pt x="5118" y="4813"/>
                  <a:pt x="5229" y="4813"/>
                </a:cubicBezTo>
                <a:close/>
                <a:moveTo>
                  <a:pt x="3556" y="1"/>
                </a:moveTo>
                <a:cubicBezTo>
                  <a:pt x="3513" y="1"/>
                  <a:pt x="3473" y="9"/>
                  <a:pt x="3436" y="27"/>
                </a:cubicBezTo>
                <a:cubicBezTo>
                  <a:pt x="3370" y="61"/>
                  <a:pt x="2836" y="628"/>
                  <a:pt x="2269" y="1328"/>
                </a:cubicBezTo>
                <a:cubicBezTo>
                  <a:pt x="1068" y="2796"/>
                  <a:pt x="234" y="4297"/>
                  <a:pt x="134" y="5131"/>
                </a:cubicBezTo>
                <a:cubicBezTo>
                  <a:pt x="0" y="6232"/>
                  <a:pt x="401" y="7366"/>
                  <a:pt x="1068" y="7866"/>
                </a:cubicBezTo>
                <a:cubicBezTo>
                  <a:pt x="1335" y="8100"/>
                  <a:pt x="1368" y="8166"/>
                  <a:pt x="1301" y="8533"/>
                </a:cubicBezTo>
                <a:cubicBezTo>
                  <a:pt x="1135" y="9301"/>
                  <a:pt x="1235" y="10501"/>
                  <a:pt x="1435" y="11202"/>
                </a:cubicBezTo>
                <a:cubicBezTo>
                  <a:pt x="1735" y="12236"/>
                  <a:pt x="2436" y="13037"/>
                  <a:pt x="3036" y="13103"/>
                </a:cubicBezTo>
                <a:cubicBezTo>
                  <a:pt x="3303" y="13103"/>
                  <a:pt x="3536" y="12870"/>
                  <a:pt x="3536" y="12636"/>
                </a:cubicBezTo>
                <a:cubicBezTo>
                  <a:pt x="3536" y="12469"/>
                  <a:pt x="3436" y="12336"/>
                  <a:pt x="3203" y="12236"/>
                </a:cubicBezTo>
                <a:cubicBezTo>
                  <a:pt x="2536" y="11869"/>
                  <a:pt x="2069" y="10735"/>
                  <a:pt x="2102" y="9567"/>
                </a:cubicBezTo>
                <a:cubicBezTo>
                  <a:pt x="2131" y="8638"/>
                  <a:pt x="2160" y="8492"/>
                  <a:pt x="2652" y="8492"/>
                </a:cubicBezTo>
                <a:cubicBezTo>
                  <a:pt x="2725" y="8492"/>
                  <a:pt x="2808" y="8496"/>
                  <a:pt x="2903" y="8500"/>
                </a:cubicBezTo>
                <a:cubicBezTo>
                  <a:pt x="2963" y="8502"/>
                  <a:pt x="3023" y="8503"/>
                  <a:pt x="3083" y="8503"/>
                </a:cubicBezTo>
                <a:cubicBezTo>
                  <a:pt x="5274" y="8503"/>
                  <a:pt x="7139" y="7327"/>
                  <a:pt x="7139" y="5898"/>
                </a:cubicBezTo>
                <a:cubicBezTo>
                  <a:pt x="7139" y="5398"/>
                  <a:pt x="6705" y="4564"/>
                  <a:pt x="6272" y="4264"/>
                </a:cubicBezTo>
                <a:cubicBezTo>
                  <a:pt x="5966" y="4031"/>
                  <a:pt x="5591" y="3919"/>
                  <a:pt x="5193" y="3919"/>
                </a:cubicBezTo>
                <a:cubicBezTo>
                  <a:pt x="4678" y="3919"/>
                  <a:pt x="4125" y="4106"/>
                  <a:pt x="3636" y="4464"/>
                </a:cubicBezTo>
                <a:cubicBezTo>
                  <a:pt x="3103" y="4864"/>
                  <a:pt x="2402" y="5731"/>
                  <a:pt x="2002" y="6532"/>
                </a:cubicBezTo>
                <a:cubicBezTo>
                  <a:pt x="1812" y="6880"/>
                  <a:pt x="1652" y="7168"/>
                  <a:pt x="1608" y="7168"/>
                </a:cubicBezTo>
                <a:cubicBezTo>
                  <a:pt x="1605" y="7168"/>
                  <a:pt x="1603" y="7167"/>
                  <a:pt x="1602" y="7166"/>
                </a:cubicBezTo>
                <a:cubicBezTo>
                  <a:pt x="1435" y="7099"/>
                  <a:pt x="1168" y="6565"/>
                  <a:pt x="1068" y="6165"/>
                </a:cubicBezTo>
                <a:cubicBezTo>
                  <a:pt x="934" y="5565"/>
                  <a:pt x="1068" y="4764"/>
                  <a:pt x="1468" y="3997"/>
                </a:cubicBezTo>
                <a:cubicBezTo>
                  <a:pt x="1802" y="3330"/>
                  <a:pt x="2135" y="2896"/>
                  <a:pt x="3303" y="1495"/>
                </a:cubicBezTo>
                <a:cubicBezTo>
                  <a:pt x="3937" y="728"/>
                  <a:pt x="4070" y="494"/>
                  <a:pt x="4037" y="361"/>
                </a:cubicBezTo>
                <a:cubicBezTo>
                  <a:pt x="3982" y="170"/>
                  <a:pt x="3749" y="1"/>
                  <a:pt x="35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31"/>
          <p:cNvSpPr/>
          <p:nvPr/>
        </p:nvSpPr>
        <p:spPr>
          <a:xfrm>
            <a:off x="11101233" y="3313098"/>
            <a:ext cx="2468083" cy="1531605"/>
          </a:xfrm>
          <a:custGeom>
            <a:avLst/>
            <a:gdLst/>
            <a:ahLst/>
            <a:cxnLst/>
            <a:rect l="l" t="t" r="r" b="b"/>
            <a:pathLst>
              <a:path w="13246" h="8220" extrusionOk="0">
                <a:moveTo>
                  <a:pt x="7864" y="627"/>
                </a:moveTo>
                <a:cubicBezTo>
                  <a:pt x="8663" y="627"/>
                  <a:pt x="9395" y="1007"/>
                  <a:pt x="9395" y="2011"/>
                </a:cubicBezTo>
                <a:cubicBezTo>
                  <a:pt x="9408" y="2138"/>
                  <a:pt x="9514" y="2211"/>
                  <a:pt x="9613" y="2211"/>
                </a:cubicBezTo>
                <a:cubicBezTo>
                  <a:pt x="9677" y="2211"/>
                  <a:pt x="9739" y="2181"/>
                  <a:pt x="9772" y="2116"/>
                </a:cubicBezTo>
                <a:cubicBezTo>
                  <a:pt x="9793" y="2116"/>
                  <a:pt x="9835" y="2116"/>
                  <a:pt x="9876" y="2074"/>
                </a:cubicBezTo>
                <a:cubicBezTo>
                  <a:pt x="10107" y="1927"/>
                  <a:pt x="10337" y="1760"/>
                  <a:pt x="10567" y="1613"/>
                </a:cubicBezTo>
                <a:cubicBezTo>
                  <a:pt x="10829" y="1458"/>
                  <a:pt x="11023" y="1366"/>
                  <a:pt x="11203" y="1366"/>
                </a:cubicBezTo>
                <a:cubicBezTo>
                  <a:pt x="11410" y="1366"/>
                  <a:pt x="11596" y="1489"/>
                  <a:pt x="11843" y="1781"/>
                </a:cubicBezTo>
                <a:cubicBezTo>
                  <a:pt x="12325" y="2304"/>
                  <a:pt x="12262" y="2618"/>
                  <a:pt x="11760" y="3162"/>
                </a:cubicBezTo>
                <a:cubicBezTo>
                  <a:pt x="11508" y="3434"/>
                  <a:pt x="11195" y="3622"/>
                  <a:pt x="10902" y="3831"/>
                </a:cubicBezTo>
                <a:cubicBezTo>
                  <a:pt x="10656" y="4002"/>
                  <a:pt x="10769" y="4411"/>
                  <a:pt x="11040" y="4411"/>
                </a:cubicBezTo>
                <a:cubicBezTo>
                  <a:pt x="11069" y="4411"/>
                  <a:pt x="11100" y="4406"/>
                  <a:pt x="11132" y="4396"/>
                </a:cubicBezTo>
                <a:cubicBezTo>
                  <a:pt x="12199" y="4878"/>
                  <a:pt x="12220" y="5359"/>
                  <a:pt x="11195" y="5861"/>
                </a:cubicBezTo>
                <a:cubicBezTo>
                  <a:pt x="11069" y="5882"/>
                  <a:pt x="10944" y="5892"/>
                  <a:pt x="10821" y="5892"/>
                </a:cubicBezTo>
                <a:cubicBezTo>
                  <a:pt x="10698" y="5892"/>
                  <a:pt x="10577" y="5882"/>
                  <a:pt x="10462" y="5861"/>
                </a:cubicBezTo>
                <a:cubicBezTo>
                  <a:pt x="10420" y="5819"/>
                  <a:pt x="10358" y="5756"/>
                  <a:pt x="10295" y="5714"/>
                </a:cubicBezTo>
                <a:cubicBezTo>
                  <a:pt x="10266" y="5693"/>
                  <a:pt x="10234" y="5683"/>
                  <a:pt x="10202" y="5683"/>
                </a:cubicBezTo>
                <a:cubicBezTo>
                  <a:pt x="10143" y="5683"/>
                  <a:pt x="10085" y="5715"/>
                  <a:pt x="10044" y="5756"/>
                </a:cubicBezTo>
                <a:cubicBezTo>
                  <a:pt x="9876" y="5756"/>
                  <a:pt x="9751" y="6028"/>
                  <a:pt x="9939" y="6112"/>
                </a:cubicBezTo>
                <a:cubicBezTo>
                  <a:pt x="9981" y="6133"/>
                  <a:pt x="10023" y="6154"/>
                  <a:pt x="10065" y="6154"/>
                </a:cubicBezTo>
                <a:cubicBezTo>
                  <a:pt x="10330" y="6908"/>
                  <a:pt x="9999" y="7662"/>
                  <a:pt x="9092" y="7662"/>
                </a:cubicBezTo>
                <a:cubicBezTo>
                  <a:pt x="9068" y="7662"/>
                  <a:pt x="9044" y="7661"/>
                  <a:pt x="9019" y="7660"/>
                </a:cubicBezTo>
                <a:cubicBezTo>
                  <a:pt x="8286" y="7619"/>
                  <a:pt x="7826" y="7054"/>
                  <a:pt x="7491" y="6468"/>
                </a:cubicBezTo>
                <a:cubicBezTo>
                  <a:pt x="7443" y="6391"/>
                  <a:pt x="7346" y="6349"/>
                  <a:pt x="7251" y="6349"/>
                </a:cubicBezTo>
                <a:cubicBezTo>
                  <a:pt x="7140" y="6349"/>
                  <a:pt x="7033" y="6406"/>
                  <a:pt x="7010" y="6530"/>
                </a:cubicBezTo>
                <a:cubicBezTo>
                  <a:pt x="7026" y="6886"/>
                  <a:pt x="6880" y="7055"/>
                  <a:pt x="6580" y="7055"/>
                </a:cubicBezTo>
                <a:cubicBezTo>
                  <a:pt x="6492" y="7055"/>
                  <a:pt x="6391" y="7040"/>
                  <a:pt x="6278" y="7012"/>
                </a:cubicBezTo>
                <a:cubicBezTo>
                  <a:pt x="6106" y="7095"/>
                  <a:pt x="5959" y="7136"/>
                  <a:pt x="5838" y="7136"/>
                </a:cubicBezTo>
                <a:cubicBezTo>
                  <a:pt x="5530" y="7136"/>
                  <a:pt x="5384" y="6873"/>
                  <a:pt x="5399" y="6363"/>
                </a:cubicBezTo>
                <a:cubicBezTo>
                  <a:pt x="5410" y="6256"/>
                  <a:pt x="5338" y="6203"/>
                  <a:pt x="5259" y="6203"/>
                </a:cubicBezTo>
                <a:cubicBezTo>
                  <a:pt x="5185" y="6203"/>
                  <a:pt x="5105" y="6251"/>
                  <a:pt x="5085" y="6342"/>
                </a:cubicBezTo>
                <a:cubicBezTo>
                  <a:pt x="5069" y="6337"/>
                  <a:pt x="5052" y="6334"/>
                  <a:pt x="5035" y="6334"/>
                </a:cubicBezTo>
                <a:cubicBezTo>
                  <a:pt x="4983" y="6334"/>
                  <a:pt x="4928" y="6358"/>
                  <a:pt x="4897" y="6405"/>
                </a:cubicBezTo>
                <a:cubicBezTo>
                  <a:pt x="4436" y="7054"/>
                  <a:pt x="3892" y="7577"/>
                  <a:pt x="3055" y="7660"/>
                </a:cubicBezTo>
                <a:cubicBezTo>
                  <a:pt x="3004" y="7663"/>
                  <a:pt x="2951" y="7665"/>
                  <a:pt x="2897" y="7665"/>
                </a:cubicBezTo>
                <a:cubicBezTo>
                  <a:pt x="2580" y="7665"/>
                  <a:pt x="2236" y="7606"/>
                  <a:pt x="1967" y="7409"/>
                </a:cubicBezTo>
                <a:cubicBezTo>
                  <a:pt x="1089" y="6802"/>
                  <a:pt x="1612" y="5986"/>
                  <a:pt x="2260" y="5568"/>
                </a:cubicBezTo>
                <a:cubicBezTo>
                  <a:pt x="2469" y="5422"/>
                  <a:pt x="2469" y="5066"/>
                  <a:pt x="2197" y="5003"/>
                </a:cubicBezTo>
                <a:cubicBezTo>
                  <a:pt x="1737" y="4919"/>
                  <a:pt x="1193" y="5087"/>
                  <a:pt x="921" y="4731"/>
                </a:cubicBezTo>
                <a:cubicBezTo>
                  <a:pt x="461" y="4145"/>
                  <a:pt x="1193" y="3831"/>
                  <a:pt x="1821" y="3706"/>
                </a:cubicBezTo>
                <a:cubicBezTo>
                  <a:pt x="1948" y="3797"/>
                  <a:pt x="2092" y="3856"/>
                  <a:pt x="2279" y="3856"/>
                </a:cubicBezTo>
                <a:cubicBezTo>
                  <a:pt x="2306" y="3856"/>
                  <a:pt x="2335" y="3855"/>
                  <a:pt x="2365" y="3852"/>
                </a:cubicBezTo>
                <a:cubicBezTo>
                  <a:pt x="2595" y="3831"/>
                  <a:pt x="2658" y="3559"/>
                  <a:pt x="2469" y="3434"/>
                </a:cubicBezTo>
                <a:cubicBezTo>
                  <a:pt x="1842" y="3015"/>
                  <a:pt x="1758" y="2178"/>
                  <a:pt x="2616" y="1906"/>
                </a:cubicBezTo>
                <a:cubicBezTo>
                  <a:pt x="2772" y="1853"/>
                  <a:pt x="2925" y="1829"/>
                  <a:pt x="3075" y="1829"/>
                </a:cubicBezTo>
                <a:cubicBezTo>
                  <a:pt x="3687" y="1829"/>
                  <a:pt x="4242" y="2223"/>
                  <a:pt x="4729" y="2576"/>
                </a:cubicBezTo>
                <a:cubicBezTo>
                  <a:pt x="4753" y="2592"/>
                  <a:pt x="4777" y="2599"/>
                  <a:pt x="4800" y="2599"/>
                </a:cubicBezTo>
                <a:cubicBezTo>
                  <a:pt x="4837" y="2599"/>
                  <a:pt x="4871" y="2581"/>
                  <a:pt x="4897" y="2555"/>
                </a:cubicBezTo>
                <a:cubicBezTo>
                  <a:pt x="4959" y="2534"/>
                  <a:pt x="5022" y="2492"/>
                  <a:pt x="5085" y="2429"/>
                </a:cubicBezTo>
                <a:cubicBezTo>
                  <a:pt x="5482" y="1781"/>
                  <a:pt x="5985" y="1237"/>
                  <a:pt x="6654" y="902"/>
                </a:cubicBezTo>
                <a:cubicBezTo>
                  <a:pt x="7013" y="730"/>
                  <a:pt x="7447" y="627"/>
                  <a:pt x="7864" y="627"/>
                </a:cubicBezTo>
                <a:close/>
                <a:moveTo>
                  <a:pt x="7801" y="1"/>
                </a:moveTo>
                <a:cubicBezTo>
                  <a:pt x="6473" y="1"/>
                  <a:pt x="5218" y="927"/>
                  <a:pt x="4604" y="2074"/>
                </a:cubicBezTo>
                <a:cubicBezTo>
                  <a:pt x="4136" y="1632"/>
                  <a:pt x="3514" y="1303"/>
                  <a:pt x="2900" y="1303"/>
                </a:cubicBezTo>
                <a:cubicBezTo>
                  <a:pt x="2525" y="1303"/>
                  <a:pt x="2154" y="1425"/>
                  <a:pt x="1821" y="1718"/>
                </a:cubicBezTo>
                <a:cubicBezTo>
                  <a:pt x="1465" y="2053"/>
                  <a:pt x="1340" y="2701"/>
                  <a:pt x="1486" y="3204"/>
                </a:cubicBezTo>
                <a:cubicBezTo>
                  <a:pt x="879" y="3266"/>
                  <a:pt x="314" y="3685"/>
                  <a:pt x="126" y="4292"/>
                </a:cubicBezTo>
                <a:cubicBezTo>
                  <a:pt x="1" y="4668"/>
                  <a:pt x="63" y="5087"/>
                  <a:pt x="377" y="5359"/>
                </a:cubicBezTo>
                <a:cubicBezTo>
                  <a:pt x="604" y="5554"/>
                  <a:pt x="882" y="5597"/>
                  <a:pt x="1161" y="5597"/>
                </a:cubicBezTo>
                <a:cubicBezTo>
                  <a:pt x="1242" y="5597"/>
                  <a:pt x="1323" y="5594"/>
                  <a:pt x="1402" y="5589"/>
                </a:cubicBezTo>
                <a:lnTo>
                  <a:pt x="1402" y="5589"/>
                </a:lnTo>
                <a:cubicBezTo>
                  <a:pt x="754" y="6468"/>
                  <a:pt x="733" y="7598"/>
                  <a:pt x="2030" y="8079"/>
                </a:cubicBezTo>
                <a:cubicBezTo>
                  <a:pt x="2290" y="8174"/>
                  <a:pt x="2576" y="8220"/>
                  <a:pt x="2866" y="8220"/>
                </a:cubicBezTo>
                <a:cubicBezTo>
                  <a:pt x="3794" y="8220"/>
                  <a:pt x="4771" y="7751"/>
                  <a:pt x="5106" y="6907"/>
                </a:cubicBezTo>
                <a:cubicBezTo>
                  <a:pt x="5257" y="7467"/>
                  <a:pt x="5760" y="7767"/>
                  <a:pt x="6269" y="7767"/>
                </a:cubicBezTo>
                <a:cubicBezTo>
                  <a:pt x="6674" y="7767"/>
                  <a:pt x="7083" y="7577"/>
                  <a:pt x="7324" y="7179"/>
                </a:cubicBezTo>
                <a:cubicBezTo>
                  <a:pt x="7773" y="7767"/>
                  <a:pt x="8416" y="8218"/>
                  <a:pt x="9127" y="8218"/>
                </a:cubicBezTo>
                <a:cubicBezTo>
                  <a:pt x="9377" y="8218"/>
                  <a:pt x="9636" y="8162"/>
                  <a:pt x="9897" y="8037"/>
                </a:cubicBezTo>
                <a:cubicBezTo>
                  <a:pt x="10567" y="7744"/>
                  <a:pt x="10923" y="6970"/>
                  <a:pt x="10734" y="6321"/>
                </a:cubicBezTo>
                <a:lnTo>
                  <a:pt x="10734" y="6321"/>
                </a:lnTo>
                <a:cubicBezTo>
                  <a:pt x="10820" y="6330"/>
                  <a:pt x="10905" y="6335"/>
                  <a:pt x="10991" y="6335"/>
                </a:cubicBezTo>
                <a:cubicBezTo>
                  <a:pt x="11702" y="6335"/>
                  <a:pt x="12387" y="6013"/>
                  <a:pt x="12555" y="5191"/>
                </a:cubicBezTo>
                <a:cubicBezTo>
                  <a:pt x="12680" y="4585"/>
                  <a:pt x="12366" y="4062"/>
                  <a:pt x="11885" y="3831"/>
                </a:cubicBezTo>
                <a:cubicBezTo>
                  <a:pt x="12617" y="3183"/>
                  <a:pt x="13245" y="2304"/>
                  <a:pt x="12638" y="1362"/>
                </a:cubicBezTo>
                <a:cubicBezTo>
                  <a:pt x="12359" y="922"/>
                  <a:pt x="11966" y="752"/>
                  <a:pt x="11545" y="752"/>
                </a:cubicBezTo>
                <a:cubicBezTo>
                  <a:pt x="10926" y="752"/>
                  <a:pt x="10245" y="1119"/>
                  <a:pt x="9772" y="1530"/>
                </a:cubicBezTo>
                <a:cubicBezTo>
                  <a:pt x="9646" y="630"/>
                  <a:pt x="8851" y="44"/>
                  <a:pt x="7889" y="2"/>
                </a:cubicBezTo>
                <a:cubicBezTo>
                  <a:pt x="7860" y="1"/>
                  <a:pt x="7830" y="1"/>
                  <a:pt x="7801"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8980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950967" y="1536633"/>
            <a:ext cx="10290000" cy="471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8C353C"/>
              </a:buClr>
              <a:buSzPts val="1200"/>
              <a:buAutoNum type="arabicPeriod"/>
              <a:defRPr sz="1467"/>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21" name="Google Shape;21;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4"/>
          <p:cNvSpPr/>
          <p:nvPr/>
        </p:nvSpPr>
        <p:spPr>
          <a:xfrm rot="-7101936">
            <a:off x="11113496" y="-633246"/>
            <a:ext cx="1508253" cy="2768439"/>
          </a:xfrm>
          <a:custGeom>
            <a:avLst/>
            <a:gdLst/>
            <a:ahLst/>
            <a:cxnLst/>
            <a:rect l="l" t="t" r="r" b="b"/>
            <a:pathLst>
              <a:path w="7139" h="13104" extrusionOk="0">
                <a:moveTo>
                  <a:pt x="5229" y="4813"/>
                </a:moveTo>
                <a:cubicBezTo>
                  <a:pt x="5662" y="4813"/>
                  <a:pt x="5959" y="5080"/>
                  <a:pt x="6172" y="5665"/>
                </a:cubicBezTo>
                <a:cubicBezTo>
                  <a:pt x="6305" y="6032"/>
                  <a:pt x="6071" y="6565"/>
                  <a:pt x="5571" y="6899"/>
                </a:cubicBezTo>
                <a:cubicBezTo>
                  <a:pt x="5171" y="7199"/>
                  <a:pt x="4137" y="7533"/>
                  <a:pt x="3336" y="7599"/>
                </a:cubicBezTo>
                <a:cubicBezTo>
                  <a:pt x="3145" y="7613"/>
                  <a:pt x="2992" y="7624"/>
                  <a:pt x="2876" y="7624"/>
                </a:cubicBezTo>
                <a:cubicBezTo>
                  <a:pt x="2426" y="7624"/>
                  <a:pt x="2519" y="7461"/>
                  <a:pt x="2969" y="6665"/>
                </a:cubicBezTo>
                <a:cubicBezTo>
                  <a:pt x="3603" y="5598"/>
                  <a:pt x="4203" y="5031"/>
                  <a:pt x="4871" y="4864"/>
                </a:cubicBezTo>
                <a:cubicBezTo>
                  <a:pt x="4999" y="4830"/>
                  <a:pt x="5118" y="4813"/>
                  <a:pt x="5229" y="4813"/>
                </a:cubicBezTo>
                <a:close/>
                <a:moveTo>
                  <a:pt x="3556" y="1"/>
                </a:moveTo>
                <a:cubicBezTo>
                  <a:pt x="3513" y="1"/>
                  <a:pt x="3473" y="9"/>
                  <a:pt x="3436" y="27"/>
                </a:cubicBezTo>
                <a:cubicBezTo>
                  <a:pt x="3370" y="61"/>
                  <a:pt x="2836" y="628"/>
                  <a:pt x="2269" y="1328"/>
                </a:cubicBezTo>
                <a:cubicBezTo>
                  <a:pt x="1068" y="2796"/>
                  <a:pt x="234" y="4297"/>
                  <a:pt x="134" y="5131"/>
                </a:cubicBezTo>
                <a:cubicBezTo>
                  <a:pt x="0" y="6232"/>
                  <a:pt x="401" y="7366"/>
                  <a:pt x="1068" y="7866"/>
                </a:cubicBezTo>
                <a:cubicBezTo>
                  <a:pt x="1335" y="8100"/>
                  <a:pt x="1368" y="8166"/>
                  <a:pt x="1301" y="8533"/>
                </a:cubicBezTo>
                <a:cubicBezTo>
                  <a:pt x="1135" y="9301"/>
                  <a:pt x="1235" y="10501"/>
                  <a:pt x="1435" y="11202"/>
                </a:cubicBezTo>
                <a:cubicBezTo>
                  <a:pt x="1735" y="12236"/>
                  <a:pt x="2436" y="13037"/>
                  <a:pt x="3036" y="13103"/>
                </a:cubicBezTo>
                <a:cubicBezTo>
                  <a:pt x="3303" y="13103"/>
                  <a:pt x="3536" y="12870"/>
                  <a:pt x="3536" y="12636"/>
                </a:cubicBezTo>
                <a:cubicBezTo>
                  <a:pt x="3536" y="12469"/>
                  <a:pt x="3436" y="12336"/>
                  <a:pt x="3203" y="12236"/>
                </a:cubicBezTo>
                <a:cubicBezTo>
                  <a:pt x="2536" y="11869"/>
                  <a:pt x="2069" y="10735"/>
                  <a:pt x="2102" y="9567"/>
                </a:cubicBezTo>
                <a:cubicBezTo>
                  <a:pt x="2131" y="8638"/>
                  <a:pt x="2160" y="8492"/>
                  <a:pt x="2652" y="8492"/>
                </a:cubicBezTo>
                <a:cubicBezTo>
                  <a:pt x="2725" y="8492"/>
                  <a:pt x="2808" y="8496"/>
                  <a:pt x="2903" y="8500"/>
                </a:cubicBezTo>
                <a:cubicBezTo>
                  <a:pt x="2963" y="8502"/>
                  <a:pt x="3023" y="8503"/>
                  <a:pt x="3083" y="8503"/>
                </a:cubicBezTo>
                <a:cubicBezTo>
                  <a:pt x="5274" y="8503"/>
                  <a:pt x="7139" y="7327"/>
                  <a:pt x="7139" y="5898"/>
                </a:cubicBezTo>
                <a:cubicBezTo>
                  <a:pt x="7139" y="5398"/>
                  <a:pt x="6705" y="4564"/>
                  <a:pt x="6272" y="4264"/>
                </a:cubicBezTo>
                <a:cubicBezTo>
                  <a:pt x="5966" y="4031"/>
                  <a:pt x="5591" y="3919"/>
                  <a:pt x="5193" y="3919"/>
                </a:cubicBezTo>
                <a:cubicBezTo>
                  <a:pt x="4678" y="3919"/>
                  <a:pt x="4125" y="4106"/>
                  <a:pt x="3636" y="4464"/>
                </a:cubicBezTo>
                <a:cubicBezTo>
                  <a:pt x="3103" y="4864"/>
                  <a:pt x="2402" y="5731"/>
                  <a:pt x="2002" y="6532"/>
                </a:cubicBezTo>
                <a:cubicBezTo>
                  <a:pt x="1812" y="6880"/>
                  <a:pt x="1652" y="7168"/>
                  <a:pt x="1608" y="7168"/>
                </a:cubicBezTo>
                <a:cubicBezTo>
                  <a:pt x="1605" y="7168"/>
                  <a:pt x="1603" y="7167"/>
                  <a:pt x="1602" y="7166"/>
                </a:cubicBezTo>
                <a:cubicBezTo>
                  <a:pt x="1435" y="7099"/>
                  <a:pt x="1168" y="6565"/>
                  <a:pt x="1068" y="6165"/>
                </a:cubicBezTo>
                <a:cubicBezTo>
                  <a:pt x="934" y="5565"/>
                  <a:pt x="1068" y="4764"/>
                  <a:pt x="1468" y="3997"/>
                </a:cubicBezTo>
                <a:cubicBezTo>
                  <a:pt x="1802" y="3330"/>
                  <a:pt x="2135" y="2896"/>
                  <a:pt x="3303" y="1495"/>
                </a:cubicBezTo>
                <a:cubicBezTo>
                  <a:pt x="3937" y="728"/>
                  <a:pt x="4070" y="494"/>
                  <a:pt x="4037" y="361"/>
                </a:cubicBezTo>
                <a:cubicBezTo>
                  <a:pt x="3982" y="170"/>
                  <a:pt x="3749" y="1"/>
                  <a:pt x="35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 name="Google Shape;23;p4"/>
          <p:cNvGrpSpPr/>
          <p:nvPr/>
        </p:nvGrpSpPr>
        <p:grpSpPr>
          <a:xfrm rot="-1218963">
            <a:off x="-239074" y="4269792"/>
            <a:ext cx="955389" cy="1213083"/>
            <a:chOff x="3457650" y="1649950"/>
            <a:chExt cx="105100" cy="133450"/>
          </a:xfrm>
        </p:grpSpPr>
        <p:sp>
          <p:nvSpPr>
            <p:cNvPr id="24" name="Google Shape;24;p4"/>
            <p:cNvSpPr/>
            <p:nvPr/>
          </p:nvSpPr>
          <p:spPr>
            <a:xfrm>
              <a:off x="3457650" y="1649950"/>
              <a:ext cx="96750" cy="119275"/>
            </a:xfrm>
            <a:custGeom>
              <a:avLst/>
              <a:gdLst/>
              <a:ahLst/>
              <a:cxnLst/>
              <a:rect l="l" t="t" r="r" b="b"/>
              <a:pathLst>
                <a:path w="3870" h="4771" fill="none" extrusionOk="0">
                  <a:moveTo>
                    <a:pt x="0" y="1"/>
                  </a:moveTo>
                  <a:cubicBezTo>
                    <a:pt x="1635" y="1402"/>
                    <a:pt x="2268" y="3336"/>
                    <a:pt x="3870" y="4771"/>
                  </a:cubicBezTo>
                </a:path>
              </a:pathLst>
            </a:custGeom>
            <a:noFill/>
            <a:ln w="114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4"/>
            <p:cNvSpPr/>
            <p:nvPr/>
          </p:nvSpPr>
          <p:spPr>
            <a:xfrm>
              <a:off x="3476825" y="1650800"/>
              <a:ext cx="85925" cy="132600"/>
            </a:xfrm>
            <a:custGeom>
              <a:avLst/>
              <a:gdLst/>
              <a:ahLst/>
              <a:cxnLst/>
              <a:rect l="l" t="t" r="r" b="b"/>
              <a:pathLst>
                <a:path w="3437" h="5304" fill="none" extrusionOk="0">
                  <a:moveTo>
                    <a:pt x="0" y="5304"/>
                  </a:moveTo>
                  <a:cubicBezTo>
                    <a:pt x="1134" y="3536"/>
                    <a:pt x="2302" y="1768"/>
                    <a:pt x="3436" y="0"/>
                  </a:cubicBezTo>
                </a:path>
              </a:pathLst>
            </a:custGeom>
            <a:noFill/>
            <a:ln w="114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5754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1"/>
        </a:solidFill>
        <a:effectLst/>
      </p:bgPr>
    </p:bg>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2445567" y="756033"/>
            <a:ext cx="7300800" cy="14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9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8" name="Google Shape;228;p32"/>
          <p:cNvSpPr txBox="1">
            <a:spLocks noGrp="1"/>
          </p:cNvSpPr>
          <p:nvPr>
            <p:ph type="subTitle" idx="1"/>
          </p:nvPr>
        </p:nvSpPr>
        <p:spPr>
          <a:xfrm>
            <a:off x="2669367" y="2219233"/>
            <a:ext cx="6853200" cy="15648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29" name="Google Shape;229;p32"/>
          <p:cNvSpPr txBox="1"/>
          <p:nvPr/>
        </p:nvSpPr>
        <p:spPr>
          <a:xfrm>
            <a:off x="3494967" y="4674800"/>
            <a:ext cx="5202000" cy="10104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1600" b="1">
                <a:solidFill>
                  <a:schemeClr val="dk1"/>
                </a:solidFill>
                <a:latin typeface="Comfortaa"/>
                <a:ea typeface="Comfortaa"/>
                <a:cs typeface="Comfortaa"/>
                <a:sym typeface="Comfortaa"/>
              </a:rPr>
              <a:t>CREDITS</a:t>
            </a:r>
            <a:r>
              <a:rPr lang="en" sz="1600">
                <a:solidFill>
                  <a:schemeClr val="dk1"/>
                </a:solidFill>
                <a:latin typeface="Comfortaa"/>
                <a:ea typeface="Comfortaa"/>
                <a:cs typeface="Comfortaa"/>
                <a:sym typeface="Comfortaa"/>
              </a:rPr>
              <a:t>: This presentation template was created by </a:t>
            </a:r>
            <a:r>
              <a:rPr lang="en" sz="1600" b="1">
                <a:solidFill>
                  <a:schemeClr val="dk1"/>
                </a:solidFill>
                <a:uFill>
                  <a:noFill/>
                </a:uFill>
                <a:latin typeface="Comfortaa"/>
                <a:ea typeface="Comfortaa"/>
                <a:cs typeface="Comfortaa"/>
                <a:sym typeface="Comfortaa"/>
                <a:hlinkClick r:id="rId2">
                  <a:extLst>
                    <a:ext uri="{A12FA001-AC4F-418D-AE19-62706E023703}">
                      <ahyp:hlinkClr xmlns:ahyp="http://schemas.microsoft.com/office/drawing/2018/hyperlinkcolor" xmlns="" val="tx"/>
                    </a:ext>
                  </a:extLst>
                </a:hlinkClick>
              </a:rPr>
              <a:t>Slidesgo</a:t>
            </a:r>
            <a:r>
              <a:rPr lang="en" sz="1600" b="1">
                <a:solidFill>
                  <a:schemeClr val="dk1"/>
                </a:solidFill>
                <a:latin typeface="Comfortaa"/>
                <a:ea typeface="Comfortaa"/>
                <a:cs typeface="Comfortaa"/>
                <a:sym typeface="Comfortaa"/>
              </a:rPr>
              <a:t>,</a:t>
            </a:r>
            <a:r>
              <a:rPr lang="en" sz="1600">
                <a:solidFill>
                  <a:schemeClr val="dk1"/>
                </a:solidFill>
                <a:latin typeface="Comfortaa"/>
                <a:ea typeface="Comfortaa"/>
                <a:cs typeface="Comfortaa"/>
                <a:sym typeface="Comfortaa"/>
              </a:rPr>
              <a:t> including icons by </a:t>
            </a:r>
            <a:r>
              <a:rPr lang="en" sz="1600" b="1">
                <a:solidFill>
                  <a:schemeClr val="dk1"/>
                </a:solidFill>
                <a:uFill>
                  <a:noFill/>
                </a:uFill>
                <a:latin typeface="Comfortaa"/>
                <a:ea typeface="Comfortaa"/>
                <a:cs typeface="Comfortaa"/>
                <a:sym typeface="Comfortaa"/>
                <a:hlinkClick r:id="rId3">
                  <a:extLst>
                    <a:ext uri="{A12FA001-AC4F-418D-AE19-62706E023703}">
                      <ahyp:hlinkClr xmlns:ahyp="http://schemas.microsoft.com/office/drawing/2018/hyperlinkcolor" xmlns="" val="tx"/>
                    </a:ext>
                  </a:extLst>
                </a:hlinkClick>
              </a:rPr>
              <a:t>Flaticon</a:t>
            </a:r>
            <a:r>
              <a:rPr lang="en" sz="1600">
                <a:solidFill>
                  <a:schemeClr val="dk1"/>
                </a:solidFill>
                <a:latin typeface="Comfortaa"/>
                <a:ea typeface="Comfortaa"/>
                <a:cs typeface="Comfortaa"/>
                <a:sym typeface="Comfortaa"/>
              </a:rPr>
              <a:t> and infographics &amp; images by </a:t>
            </a:r>
            <a:r>
              <a:rPr lang="en" sz="1600" b="1">
                <a:solidFill>
                  <a:schemeClr val="dk1"/>
                </a:solidFill>
                <a:uFill>
                  <a:noFill/>
                </a:uFill>
                <a:latin typeface="Comfortaa"/>
                <a:ea typeface="Comfortaa"/>
                <a:cs typeface="Comfortaa"/>
                <a:sym typeface="Comfortaa"/>
                <a:hlinkClick r:id="rId4">
                  <a:extLst>
                    <a:ext uri="{A12FA001-AC4F-418D-AE19-62706E023703}">
                      <ahyp:hlinkClr xmlns:ahyp="http://schemas.microsoft.com/office/drawing/2018/hyperlinkcolor" xmlns="" val="tx"/>
                    </a:ext>
                  </a:extLst>
                </a:hlinkClick>
              </a:rPr>
              <a:t>Freepik</a:t>
            </a:r>
            <a:r>
              <a:rPr lang="en" sz="1600">
                <a:solidFill>
                  <a:schemeClr val="dk1"/>
                </a:solidFill>
                <a:latin typeface="Comfortaa"/>
                <a:ea typeface="Comfortaa"/>
                <a:cs typeface="Comfortaa"/>
                <a:sym typeface="Comfortaa"/>
              </a:rPr>
              <a:t>.</a:t>
            </a:r>
            <a:endParaRPr sz="1600">
              <a:solidFill>
                <a:schemeClr val="dk1"/>
              </a:solidFill>
              <a:latin typeface="Comfortaa"/>
              <a:ea typeface="Comfortaa"/>
              <a:cs typeface="Comfortaa"/>
              <a:sym typeface="Comfortaa"/>
            </a:endParaRPr>
          </a:p>
        </p:txBody>
      </p:sp>
      <p:sp>
        <p:nvSpPr>
          <p:cNvPr id="230" name="Google Shape;230;p32"/>
          <p:cNvSpPr/>
          <p:nvPr/>
        </p:nvSpPr>
        <p:spPr>
          <a:xfrm rot="-901488">
            <a:off x="-435995" y="-1126051"/>
            <a:ext cx="2621605" cy="2908555"/>
          </a:xfrm>
          <a:custGeom>
            <a:avLst/>
            <a:gdLst/>
            <a:ahLst/>
            <a:cxnLst/>
            <a:rect l="l" t="t" r="r" b="b"/>
            <a:pathLst>
              <a:path w="16445" h="18245" extrusionOk="0">
                <a:moveTo>
                  <a:pt x="8295" y="6973"/>
                </a:moveTo>
                <a:cubicBezTo>
                  <a:pt x="9028" y="6973"/>
                  <a:pt x="9739" y="7307"/>
                  <a:pt x="10365" y="7933"/>
                </a:cubicBezTo>
                <a:cubicBezTo>
                  <a:pt x="10882" y="8420"/>
                  <a:pt x="11156" y="9058"/>
                  <a:pt x="11308" y="9727"/>
                </a:cubicBezTo>
                <a:cubicBezTo>
                  <a:pt x="11429" y="10183"/>
                  <a:pt x="11338" y="10608"/>
                  <a:pt x="11004" y="10973"/>
                </a:cubicBezTo>
                <a:cubicBezTo>
                  <a:pt x="10365" y="11733"/>
                  <a:pt x="9606" y="12189"/>
                  <a:pt x="8572" y="12189"/>
                </a:cubicBezTo>
                <a:cubicBezTo>
                  <a:pt x="7721" y="12189"/>
                  <a:pt x="6870" y="12128"/>
                  <a:pt x="6019" y="11763"/>
                </a:cubicBezTo>
                <a:cubicBezTo>
                  <a:pt x="5624" y="10912"/>
                  <a:pt x="5532" y="10061"/>
                  <a:pt x="5593" y="9210"/>
                </a:cubicBezTo>
                <a:cubicBezTo>
                  <a:pt x="5624" y="8511"/>
                  <a:pt x="6019" y="8025"/>
                  <a:pt x="6536" y="7629"/>
                </a:cubicBezTo>
                <a:cubicBezTo>
                  <a:pt x="7115" y="7185"/>
                  <a:pt x="7712" y="6973"/>
                  <a:pt x="8295" y="6973"/>
                </a:cubicBezTo>
                <a:close/>
                <a:moveTo>
                  <a:pt x="487" y="0"/>
                </a:moveTo>
                <a:cubicBezTo>
                  <a:pt x="396" y="365"/>
                  <a:pt x="304" y="608"/>
                  <a:pt x="274" y="851"/>
                </a:cubicBezTo>
                <a:cubicBezTo>
                  <a:pt x="0" y="2371"/>
                  <a:pt x="0" y="3921"/>
                  <a:pt x="304" y="5441"/>
                </a:cubicBezTo>
                <a:cubicBezTo>
                  <a:pt x="639" y="7325"/>
                  <a:pt x="1277" y="9058"/>
                  <a:pt x="2463" y="10578"/>
                </a:cubicBezTo>
                <a:cubicBezTo>
                  <a:pt x="3101" y="11398"/>
                  <a:pt x="3800" y="12128"/>
                  <a:pt x="4742" y="12554"/>
                </a:cubicBezTo>
                <a:cubicBezTo>
                  <a:pt x="5168" y="12736"/>
                  <a:pt x="5411" y="13009"/>
                  <a:pt x="5624" y="13405"/>
                </a:cubicBezTo>
                <a:cubicBezTo>
                  <a:pt x="6414" y="14955"/>
                  <a:pt x="7599" y="16110"/>
                  <a:pt x="9119" y="16900"/>
                </a:cubicBezTo>
                <a:cubicBezTo>
                  <a:pt x="10821" y="17764"/>
                  <a:pt x="12613" y="18245"/>
                  <a:pt x="14496" y="18245"/>
                </a:cubicBezTo>
                <a:cubicBezTo>
                  <a:pt x="14799" y="18245"/>
                  <a:pt x="15104" y="18232"/>
                  <a:pt x="15411" y="18207"/>
                </a:cubicBezTo>
                <a:cubicBezTo>
                  <a:pt x="15715" y="18177"/>
                  <a:pt x="15989" y="18116"/>
                  <a:pt x="16232" y="18055"/>
                </a:cubicBezTo>
                <a:cubicBezTo>
                  <a:pt x="16384" y="18025"/>
                  <a:pt x="16445" y="17873"/>
                  <a:pt x="16414" y="17751"/>
                </a:cubicBezTo>
                <a:cubicBezTo>
                  <a:pt x="16384" y="17690"/>
                  <a:pt x="16262" y="17569"/>
                  <a:pt x="16201" y="17569"/>
                </a:cubicBezTo>
                <a:cubicBezTo>
                  <a:pt x="15715" y="17538"/>
                  <a:pt x="15229" y="17508"/>
                  <a:pt x="14773" y="17508"/>
                </a:cubicBezTo>
                <a:cubicBezTo>
                  <a:pt x="12615" y="17417"/>
                  <a:pt x="10700" y="16687"/>
                  <a:pt x="8937" y="15502"/>
                </a:cubicBezTo>
                <a:cubicBezTo>
                  <a:pt x="8116" y="14955"/>
                  <a:pt x="7417" y="14256"/>
                  <a:pt x="6809" y="13313"/>
                </a:cubicBezTo>
                <a:lnTo>
                  <a:pt x="7235" y="13313"/>
                </a:lnTo>
                <a:cubicBezTo>
                  <a:pt x="7660" y="13344"/>
                  <a:pt x="8086" y="13374"/>
                  <a:pt x="8511" y="13374"/>
                </a:cubicBezTo>
                <a:cubicBezTo>
                  <a:pt x="9150" y="13344"/>
                  <a:pt x="9697" y="13131"/>
                  <a:pt x="10213" y="12736"/>
                </a:cubicBezTo>
                <a:cubicBezTo>
                  <a:pt x="11095" y="12067"/>
                  <a:pt x="11581" y="11186"/>
                  <a:pt x="11855" y="10091"/>
                </a:cubicBezTo>
                <a:cubicBezTo>
                  <a:pt x="12189" y="8784"/>
                  <a:pt x="11885" y="7629"/>
                  <a:pt x="11065" y="6596"/>
                </a:cubicBezTo>
                <a:cubicBezTo>
                  <a:pt x="10484" y="5865"/>
                  <a:pt x="9672" y="5400"/>
                  <a:pt x="8771" y="5400"/>
                </a:cubicBezTo>
                <a:cubicBezTo>
                  <a:pt x="8211" y="5400"/>
                  <a:pt x="7616" y="5580"/>
                  <a:pt x="7022" y="5988"/>
                </a:cubicBezTo>
                <a:cubicBezTo>
                  <a:pt x="6809" y="6140"/>
                  <a:pt x="6627" y="6322"/>
                  <a:pt x="6475" y="6505"/>
                </a:cubicBezTo>
                <a:cubicBezTo>
                  <a:pt x="5654" y="7386"/>
                  <a:pt x="5198" y="8450"/>
                  <a:pt x="4985" y="9636"/>
                </a:cubicBezTo>
                <a:cubicBezTo>
                  <a:pt x="4894" y="10122"/>
                  <a:pt x="4864" y="10608"/>
                  <a:pt x="4803" y="11155"/>
                </a:cubicBezTo>
                <a:cubicBezTo>
                  <a:pt x="4712" y="11125"/>
                  <a:pt x="4590" y="11095"/>
                  <a:pt x="4529" y="11034"/>
                </a:cubicBezTo>
                <a:cubicBezTo>
                  <a:pt x="4225" y="10791"/>
                  <a:pt x="3891" y="10547"/>
                  <a:pt x="3618" y="10243"/>
                </a:cubicBezTo>
                <a:cubicBezTo>
                  <a:pt x="2675" y="9271"/>
                  <a:pt x="2007" y="8146"/>
                  <a:pt x="1551" y="6900"/>
                </a:cubicBezTo>
                <a:cubicBezTo>
                  <a:pt x="1034" y="5441"/>
                  <a:pt x="700" y="3952"/>
                  <a:pt x="730" y="2371"/>
                </a:cubicBezTo>
                <a:cubicBezTo>
                  <a:pt x="730" y="1885"/>
                  <a:pt x="700" y="1368"/>
                  <a:pt x="700" y="851"/>
                </a:cubicBezTo>
                <a:cubicBezTo>
                  <a:pt x="700" y="608"/>
                  <a:pt x="700" y="334"/>
                  <a:pt x="48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41417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231"/>
        <p:cNvGrpSpPr/>
        <p:nvPr/>
      </p:nvGrpSpPr>
      <p:grpSpPr>
        <a:xfrm>
          <a:off x="0" y="0"/>
          <a:ext cx="0" cy="0"/>
          <a:chOff x="0" y="0"/>
          <a:chExt cx="0" cy="0"/>
        </a:xfrm>
      </p:grpSpPr>
      <p:sp>
        <p:nvSpPr>
          <p:cNvPr id="232" name="Google Shape;232;p33"/>
          <p:cNvSpPr/>
          <p:nvPr/>
        </p:nvSpPr>
        <p:spPr>
          <a:xfrm rot="10799950" flipH="1">
            <a:off x="5510835" y="4978441"/>
            <a:ext cx="3252413" cy="1879536"/>
          </a:xfrm>
          <a:custGeom>
            <a:avLst/>
            <a:gdLst/>
            <a:ahLst/>
            <a:cxnLst/>
            <a:rect l="l" t="t" r="r" b="b"/>
            <a:pathLst>
              <a:path w="14235" h="8480" extrusionOk="0">
                <a:moveTo>
                  <a:pt x="7825" y="1454"/>
                </a:moveTo>
                <a:cubicBezTo>
                  <a:pt x="7993" y="1496"/>
                  <a:pt x="8160" y="1496"/>
                  <a:pt x="8307" y="1559"/>
                </a:cubicBezTo>
                <a:cubicBezTo>
                  <a:pt x="8516" y="1643"/>
                  <a:pt x="8662" y="1768"/>
                  <a:pt x="8788" y="1915"/>
                </a:cubicBezTo>
                <a:cubicBezTo>
                  <a:pt x="9018" y="2500"/>
                  <a:pt x="8830" y="3170"/>
                  <a:pt x="8160" y="3316"/>
                </a:cubicBezTo>
                <a:cubicBezTo>
                  <a:pt x="8092" y="3333"/>
                  <a:pt x="8029" y="3340"/>
                  <a:pt x="7970" y="3340"/>
                </a:cubicBezTo>
                <a:cubicBezTo>
                  <a:pt x="7336" y="3340"/>
                  <a:pt x="7200" y="2475"/>
                  <a:pt x="7449" y="1977"/>
                </a:cubicBezTo>
                <a:cubicBezTo>
                  <a:pt x="7553" y="1768"/>
                  <a:pt x="7679" y="1601"/>
                  <a:pt x="7825" y="1454"/>
                </a:cubicBezTo>
                <a:close/>
                <a:moveTo>
                  <a:pt x="3913" y="4112"/>
                </a:moveTo>
                <a:cubicBezTo>
                  <a:pt x="4289" y="4237"/>
                  <a:pt x="4645" y="4195"/>
                  <a:pt x="5001" y="4405"/>
                </a:cubicBezTo>
                <a:cubicBezTo>
                  <a:pt x="5231" y="4530"/>
                  <a:pt x="5419" y="4697"/>
                  <a:pt x="5587" y="4886"/>
                </a:cubicBezTo>
                <a:cubicBezTo>
                  <a:pt x="5608" y="5346"/>
                  <a:pt x="5545" y="5827"/>
                  <a:pt x="5084" y="6078"/>
                </a:cubicBezTo>
                <a:cubicBezTo>
                  <a:pt x="4955" y="6156"/>
                  <a:pt x="4808" y="6191"/>
                  <a:pt x="4660" y="6191"/>
                </a:cubicBezTo>
                <a:cubicBezTo>
                  <a:pt x="4326" y="6191"/>
                  <a:pt x="3982" y="6012"/>
                  <a:pt x="3808" y="5723"/>
                </a:cubicBezTo>
                <a:cubicBezTo>
                  <a:pt x="3557" y="5262"/>
                  <a:pt x="3662" y="4656"/>
                  <a:pt x="3892" y="4112"/>
                </a:cubicBezTo>
                <a:close/>
                <a:moveTo>
                  <a:pt x="10649" y="0"/>
                </a:moveTo>
                <a:cubicBezTo>
                  <a:pt x="10538" y="0"/>
                  <a:pt x="10426" y="4"/>
                  <a:pt x="10315" y="11"/>
                </a:cubicBezTo>
                <a:cubicBezTo>
                  <a:pt x="9395" y="73"/>
                  <a:pt x="8349" y="387"/>
                  <a:pt x="7637" y="1057"/>
                </a:cubicBezTo>
                <a:cubicBezTo>
                  <a:pt x="7492" y="1032"/>
                  <a:pt x="7346" y="1020"/>
                  <a:pt x="7201" y="1020"/>
                </a:cubicBezTo>
                <a:cubicBezTo>
                  <a:pt x="5649" y="1020"/>
                  <a:pt x="4131" y="2391"/>
                  <a:pt x="3557" y="3902"/>
                </a:cubicBezTo>
                <a:cubicBezTo>
                  <a:pt x="3462" y="3885"/>
                  <a:pt x="3367" y="3878"/>
                  <a:pt x="3275" y="3878"/>
                </a:cubicBezTo>
                <a:cubicBezTo>
                  <a:pt x="2331" y="3878"/>
                  <a:pt x="1538" y="4704"/>
                  <a:pt x="1004" y="5409"/>
                </a:cubicBezTo>
                <a:cubicBezTo>
                  <a:pt x="356" y="6288"/>
                  <a:pt x="0" y="7459"/>
                  <a:pt x="670" y="8401"/>
                </a:cubicBezTo>
                <a:cubicBezTo>
                  <a:pt x="704" y="8456"/>
                  <a:pt x="754" y="8479"/>
                  <a:pt x="802" y="8479"/>
                </a:cubicBezTo>
                <a:cubicBezTo>
                  <a:pt x="901" y="8479"/>
                  <a:pt x="991" y="8381"/>
                  <a:pt x="921" y="8254"/>
                </a:cubicBezTo>
                <a:cubicBezTo>
                  <a:pt x="167" y="6643"/>
                  <a:pt x="1758" y="4342"/>
                  <a:pt x="3473" y="4112"/>
                </a:cubicBezTo>
                <a:lnTo>
                  <a:pt x="3473" y="4112"/>
                </a:lnTo>
                <a:cubicBezTo>
                  <a:pt x="3348" y="4446"/>
                  <a:pt x="3285" y="4802"/>
                  <a:pt x="3285" y="5137"/>
                </a:cubicBezTo>
                <a:cubicBezTo>
                  <a:pt x="3285" y="5910"/>
                  <a:pt x="3875" y="6595"/>
                  <a:pt x="4658" y="6595"/>
                </a:cubicBezTo>
                <a:cubicBezTo>
                  <a:pt x="4722" y="6595"/>
                  <a:pt x="4788" y="6590"/>
                  <a:pt x="4854" y="6581"/>
                </a:cubicBezTo>
                <a:cubicBezTo>
                  <a:pt x="5482" y="6497"/>
                  <a:pt x="5942" y="5911"/>
                  <a:pt x="5921" y="5304"/>
                </a:cubicBezTo>
                <a:cubicBezTo>
                  <a:pt x="5942" y="5283"/>
                  <a:pt x="5963" y="5262"/>
                  <a:pt x="5942" y="5241"/>
                </a:cubicBezTo>
                <a:cubicBezTo>
                  <a:pt x="5942" y="5179"/>
                  <a:pt x="5921" y="5116"/>
                  <a:pt x="5900" y="5053"/>
                </a:cubicBezTo>
                <a:cubicBezTo>
                  <a:pt x="5880" y="4969"/>
                  <a:pt x="5859" y="4907"/>
                  <a:pt x="5838" y="4823"/>
                </a:cubicBezTo>
                <a:cubicBezTo>
                  <a:pt x="5817" y="4802"/>
                  <a:pt x="5817" y="4802"/>
                  <a:pt x="5796" y="4781"/>
                </a:cubicBezTo>
                <a:cubicBezTo>
                  <a:pt x="5649" y="4509"/>
                  <a:pt x="5461" y="4258"/>
                  <a:pt x="5189" y="4091"/>
                </a:cubicBezTo>
                <a:cubicBezTo>
                  <a:pt x="4945" y="3916"/>
                  <a:pt x="4570" y="3756"/>
                  <a:pt x="4234" y="3756"/>
                </a:cubicBezTo>
                <a:cubicBezTo>
                  <a:pt x="4167" y="3756"/>
                  <a:pt x="4101" y="3763"/>
                  <a:pt x="4038" y="3777"/>
                </a:cubicBezTo>
                <a:cubicBezTo>
                  <a:pt x="4101" y="3630"/>
                  <a:pt x="4185" y="3505"/>
                  <a:pt x="4248" y="3379"/>
                </a:cubicBezTo>
                <a:cubicBezTo>
                  <a:pt x="4959" y="2228"/>
                  <a:pt x="6110" y="1454"/>
                  <a:pt x="7449" y="1245"/>
                </a:cubicBezTo>
                <a:lnTo>
                  <a:pt x="7449" y="1245"/>
                </a:lnTo>
                <a:cubicBezTo>
                  <a:pt x="7302" y="1412"/>
                  <a:pt x="7198" y="1580"/>
                  <a:pt x="7093" y="1768"/>
                </a:cubicBezTo>
                <a:cubicBezTo>
                  <a:pt x="6678" y="2577"/>
                  <a:pt x="6921" y="3735"/>
                  <a:pt x="8006" y="3735"/>
                </a:cubicBezTo>
                <a:cubicBezTo>
                  <a:pt x="8015" y="3735"/>
                  <a:pt x="8025" y="3735"/>
                  <a:pt x="8035" y="3735"/>
                </a:cubicBezTo>
                <a:cubicBezTo>
                  <a:pt x="9102" y="3735"/>
                  <a:pt x="9395" y="2500"/>
                  <a:pt x="8997" y="1705"/>
                </a:cubicBezTo>
                <a:cubicBezTo>
                  <a:pt x="8966" y="1658"/>
                  <a:pt x="8934" y="1635"/>
                  <a:pt x="8894" y="1635"/>
                </a:cubicBezTo>
                <a:cubicBezTo>
                  <a:pt x="8881" y="1635"/>
                  <a:pt x="8866" y="1637"/>
                  <a:pt x="8851" y="1643"/>
                </a:cubicBezTo>
                <a:cubicBezTo>
                  <a:pt x="8767" y="1496"/>
                  <a:pt x="8662" y="1392"/>
                  <a:pt x="8537" y="1287"/>
                </a:cubicBezTo>
                <a:cubicBezTo>
                  <a:pt x="8453" y="1224"/>
                  <a:pt x="8328" y="1182"/>
                  <a:pt x="8202" y="1140"/>
                </a:cubicBezTo>
                <a:cubicBezTo>
                  <a:pt x="8579" y="868"/>
                  <a:pt x="9039" y="680"/>
                  <a:pt x="9478" y="575"/>
                </a:cubicBezTo>
                <a:cubicBezTo>
                  <a:pt x="9918" y="460"/>
                  <a:pt x="10358" y="405"/>
                  <a:pt x="10795" y="405"/>
                </a:cubicBezTo>
                <a:cubicBezTo>
                  <a:pt x="11939" y="405"/>
                  <a:pt x="13055" y="782"/>
                  <a:pt x="14040" y="1433"/>
                </a:cubicBezTo>
                <a:cubicBezTo>
                  <a:pt x="14057" y="1444"/>
                  <a:pt x="14075" y="1449"/>
                  <a:pt x="14092" y="1449"/>
                </a:cubicBezTo>
                <a:cubicBezTo>
                  <a:pt x="14174" y="1449"/>
                  <a:pt x="14235" y="1336"/>
                  <a:pt x="14165" y="1266"/>
                </a:cubicBezTo>
                <a:cubicBezTo>
                  <a:pt x="13203" y="439"/>
                  <a:pt x="11923" y="0"/>
                  <a:pt x="10649" y="0"/>
                </a:cubicBezTo>
                <a:close/>
              </a:path>
            </a:pathLst>
          </a:custGeom>
          <a:solidFill>
            <a:srgbClr val="000000"/>
          </a:solidFill>
          <a:ln w="381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33"/>
          <p:cNvSpPr/>
          <p:nvPr/>
        </p:nvSpPr>
        <p:spPr>
          <a:xfrm>
            <a:off x="494600" y="-419815"/>
            <a:ext cx="1471133" cy="1758435"/>
          </a:xfrm>
          <a:custGeom>
            <a:avLst/>
            <a:gdLst/>
            <a:ahLst/>
            <a:cxnLst/>
            <a:rect l="l" t="t" r="r" b="b"/>
            <a:pathLst>
              <a:path w="2903" h="3470" fill="none" extrusionOk="0">
                <a:moveTo>
                  <a:pt x="2569" y="0"/>
                </a:moveTo>
                <a:cubicBezTo>
                  <a:pt x="2902" y="1868"/>
                  <a:pt x="2835" y="3269"/>
                  <a:pt x="2335" y="3369"/>
                </a:cubicBezTo>
                <a:cubicBezTo>
                  <a:pt x="1835" y="3470"/>
                  <a:pt x="901" y="2302"/>
                  <a:pt x="0" y="668"/>
                </a:cubicBezTo>
              </a:path>
            </a:pathLst>
          </a:custGeom>
          <a:noFill/>
          <a:ln w="1143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04254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234"/>
        <p:cNvGrpSpPr/>
        <p:nvPr/>
      </p:nvGrpSpPr>
      <p:grpSpPr>
        <a:xfrm>
          <a:off x="0" y="0"/>
          <a:ext cx="0" cy="0"/>
          <a:chOff x="0" y="0"/>
          <a:chExt cx="0" cy="0"/>
        </a:xfrm>
      </p:grpSpPr>
      <p:sp>
        <p:nvSpPr>
          <p:cNvPr id="235" name="Google Shape;235;p34"/>
          <p:cNvSpPr/>
          <p:nvPr/>
        </p:nvSpPr>
        <p:spPr>
          <a:xfrm rot="-7101935">
            <a:off x="73668" y="929586"/>
            <a:ext cx="1568209" cy="2878508"/>
          </a:xfrm>
          <a:custGeom>
            <a:avLst/>
            <a:gdLst/>
            <a:ahLst/>
            <a:cxnLst/>
            <a:rect l="l" t="t" r="r" b="b"/>
            <a:pathLst>
              <a:path w="7139" h="13104" extrusionOk="0">
                <a:moveTo>
                  <a:pt x="5229" y="4813"/>
                </a:moveTo>
                <a:cubicBezTo>
                  <a:pt x="5662" y="4813"/>
                  <a:pt x="5959" y="5080"/>
                  <a:pt x="6172" y="5665"/>
                </a:cubicBezTo>
                <a:cubicBezTo>
                  <a:pt x="6305" y="6032"/>
                  <a:pt x="6071" y="6565"/>
                  <a:pt x="5571" y="6899"/>
                </a:cubicBezTo>
                <a:cubicBezTo>
                  <a:pt x="5171" y="7199"/>
                  <a:pt x="4137" y="7533"/>
                  <a:pt x="3336" y="7599"/>
                </a:cubicBezTo>
                <a:cubicBezTo>
                  <a:pt x="3145" y="7613"/>
                  <a:pt x="2992" y="7624"/>
                  <a:pt x="2876" y="7624"/>
                </a:cubicBezTo>
                <a:cubicBezTo>
                  <a:pt x="2426" y="7624"/>
                  <a:pt x="2519" y="7461"/>
                  <a:pt x="2969" y="6665"/>
                </a:cubicBezTo>
                <a:cubicBezTo>
                  <a:pt x="3603" y="5598"/>
                  <a:pt x="4203" y="5031"/>
                  <a:pt x="4871" y="4864"/>
                </a:cubicBezTo>
                <a:cubicBezTo>
                  <a:pt x="4999" y="4830"/>
                  <a:pt x="5118" y="4813"/>
                  <a:pt x="5229" y="4813"/>
                </a:cubicBezTo>
                <a:close/>
                <a:moveTo>
                  <a:pt x="3556" y="1"/>
                </a:moveTo>
                <a:cubicBezTo>
                  <a:pt x="3513" y="1"/>
                  <a:pt x="3473" y="9"/>
                  <a:pt x="3436" y="27"/>
                </a:cubicBezTo>
                <a:cubicBezTo>
                  <a:pt x="3370" y="61"/>
                  <a:pt x="2836" y="628"/>
                  <a:pt x="2269" y="1328"/>
                </a:cubicBezTo>
                <a:cubicBezTo>
                  <a:pt x="1068" y="2796"/>
                  <a:pt x="234" y="4297"/>
                  <a:pt x="134" y="5131"/>
                </a:cubicBezTo>
                <a:cubicBezTo>
                  <a:pt x="0" y="6232"/>
                  <a:pt x="401" y="7366"/>
                  <a:pt x="1068" y="7866"/>
                </a:cubicBezTo>
                <a:cubicBezTo>
                  <a:pt x="1335" y="8100"/>
                  <a:pt x="1368" y="8166"/>
                  <a:pt x="1301" y="8533"/>
                </a:cubicBezTo>
                <a:cubicBezTo>
                  <a:pt x="1135" y="9301"/>
                  <a:pt x="1235" y="10501"/>
                  <a:pt x="1435" y="11202"/>
                </a:cubicBezTo>
                <a:cubicBezTo>
                  <a:pt x="1735" y="12236"/>
                  <a:pt x="2436" y="13037"/>
                  <a:pt x="3036" y="13103"/>
                </a:cubicBezTo>
                <a:cubicBezTo>
                  <a:pt x="3303" y="13103"/>
                  <a:pt x="3536" y="12870"/>
                  <a:pt x="3536" y="12636"/>
                </a:cubicBezTo>
                <a:cubicBezTo>
                  <a:pt x="3536" y="12469"/>
                  <a:pt x="3436" y="12336"/>
                  <a:pt x="3203" y="12236"/>
                </a:cubicBezTo>
                <a:cubicBezTo>
                  <a:pt x="2536" y="11869"/>
                  <a:pt x="2069" y="10735"/>
                  <a:pt x="2102" y="9567"/>
                </a:cubicBezTo>
                <a:cubicBezTo>
                  <a:pt x="2131" y="8638"/>
                  <a:pt x="2160" y="8492"/>
                  <a:pt x="2652" y="8492"/>
                </a:cubicBezTo>
                <a:cubicBezTo>
                  <a:pt x="2725" y="8492"/>
                  <a:pt x="2808" y="8496"/>
                  <a:pt x="2903" y="8500"/>
                </a:cubicBezTo>
                <a:cubicBezTo>
                  <a:pt x="2963" y="8502"/>
                  <a:pt x="3023" y="8503"/>
                  <a:pt x="3083" y="8503"/>
                </a:cubicBezTo>
                <a:cubicBezTo>
                  <a:pt x="5274" y="8503"/>
                  <a:pt x="7139" y="7327"/>
                  <a:pt x="7139" y="5898"/>
                </a:cubicBezTo>
                <a:cubicBezTo>
                  <a:pt x="7139" y="5398"/>
                  <a:pt x="6705" y="4564"/>
                  <a:pt x="6272" y="4264"/>
                </a:cubicBezTo>
                <a:cubicBezTo>
                  <a:pt x="5966" y="4031"/>
                  <a:pt x="5591" y="3919"/>
                  <a:pt x="5193" y="3919"/>
                </a:cubicBezTo>
                <a:cubicBezTo>
                  <a:pt x="4678" y="3919"/>
                  <a:pt x="4125" y="4106"/>
                  <a:pt x="3636" y="4464"/>
                </a:cubicBezTo>
                <a:cubicBezTo>
                  <a:pt x="3103" y="4864"/>
                  <a:pt x="2402" y="5731"/>
                  <a:pt x="2002" y="6532"/>
                </a:cubicBezTo>
                <a:cubicBezTo>
                  <a:pt x="1812" y="6880"/>
                  <a:pt x="1652" y="7168"/>
                  <a:pt x="1608" y="7168"/>
                </a:cubicBezTo>
                <a:cubicBezTo>
                  <a:pt x="1605" y="7168"/>
                  <a:pt x="1603" y="7167"/>
                  <a:pt x="1602" y="7166"/>
                </a:cubicBezTo>
                <a:cubicBezTo>
                  <a:pt x="1435" y="7099"/>
                  <a:pt x="1168" y="6565"/>
                  <a:pt x="1068" y="6165"/>
                </a:cubicBezTo>
                <a:cubicBezTo>
                  <a:pt x="934" y="5565"/>
                  <a:pt x="1068" y="4764"/>
                  <a:pt x="1468" y="3997"/>
                </a:cubicBezTo>
                <a:cubicBezTo>
                  <a:pt x="1802" y="3330"/>
                  <a:pt x="2135" y="2896"/>
                  <a:pt x="3303" y="1495"/>
                </a:cubicBezTo>
                <a:cubicBezTo>
                  <a:pt x="3937" y="728"/>
                  <a:pt x="4070" y="494"/>
                  <a:pt x="4037" y="361"/>
                </a:cubicBezTo>
                <a:cubicBezTo>
                  <a:pt x="3982" y="170"/>
                  <a:pt x="3749" y="1"/>
                  <a:pt x="35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34"/>
          <p:cNvSpPr/>
          <p:nvPr/>
        </p:nvSpPr>
        <p:spPr>
          <a:xfrm>
            <a:off x="9568167" y="5166233"/>
            <a:ext cx="3294995" cy="1691760"/>
          </a:xfrm>
          <a:custGeom>
            <a:avLst/>
            <a:gdLst/>
            <a:ahLst/>
            <a:cxnLst/>
            <a:rect l="l" t="t" r="r" b="b"/>
            <a:pathLst>
              <a:path w="51412" h="26398" extrusionOk="0">
                <a:moveTo>
                  <a:pt x="34756" y="7539"/>
                </a:moveTo>
                <a:cubicBezTo>
                  <a:pt x="34822" y="7539"/>
                  <a:pt x="34896" y="7552"/>
                  <a:pt x="34997" y="7552"/>
                </a:cubicBezTo>
                <a:cubicBezTo>
                  <a:pt x="34937" y="7582"/>
                  <a:pt x="34906" y="7613"/>
                  <a:pt x="34876" y="7643"/>
                </a:cubicBezTo>
                <a:cubicBezTo>
                  <a:pt x="34815" y="7643"/>
                  <a:pt x="34724" y="7613"/>
                  <a:pt x="34663" y="7613"/>
                </a:cubicBezTo>
                <a:cubicBezTo>
                  <a:pt x="34663" y="7582"/>
                  <a:pt x="34663" y="7552"/>
                  <a:pt x="34663" y="7552"/>
                </a:cubicBezTo>
                <a:cubicBezTo>
                  <a:pt x="34693" y="7542"/>
                  <a:pt x="34724" y="7539"/>
                  <a:pt x="34756" y="7539"/>
                </a:cubicBezTo>
                <a:close/>
                <a:moveTo>
                  <a:pt x="36791" y="7278"/>
                </a:moveTo>
                <a:cubicBezTo>
                  <a:pt x="36912" y="7309"/>
                  <a:pt x="37034" y="7339"/>
                  <a:pt x="37125" y="7400"/>
                </a:cubicBezTo>
                <a:cubicBezTo>
                  <a:pt x="37186" y="7461"/>
                  <a:pt x="37247" y="7552"/>
                  <a:pt x="37307" y="7613"/>
                </a:cubicBezTo>
                <a:cubicBezTo>
                  <a:pt x="37338" y="7674"/>
                  <a:pt x="37399" y="7734"/>
                  <a:pt x="37459" y="7795"/>
                </a:cubicBezTo>
                <a:cubicBezTo>
                  <a:pt x="37399" y="7795"/>
                  <a:pt x="37307" y="7795"/>
                  <a:pt x="37186" y="7765"/>
                </a:cubicBezTo>
                <a:cubicBezTo>
                  <a:pt x="37166" y="7765"/>
                  <a:pt x="37091" y="7792"/>
                  <a:pt x="37026" y="7792"/>
                </a:cubicBezTo>
                <a:cubicBezTo>
                  <a:pt x="36993" y="7792"/>
                  <a:pt x="36963" y="7785"/>
                  <a:pt x="36943" y="7765"/>
                </a:cubicBezTo>
                <a:cubicBezTo>
                  <a:pt x="36852" y="7704"/>
                  <a:pt x="36791" y="7552"/>
                  <a:pt x="36730" y="7430"/>
                </a:cubicBezTo>
                <a:cubicBezTo>
                  <a:pt x="36730" y="7400"/>
                  <a:pt x="36760" y="7309"/>
                  <a:pt x="36791" y="7278"/>
                </a:cubicBezTo>
                <a:close/>
                <a:moveTo>
                  <a:pt x="35514" y="7552"/>
                </a:moveTo>
                <a:cubicBezTo>
                  <a:pt x="35636" y="7552"/>
                  <a:pt x="35727" y="7582"/>
                  <a:pt x="35848" y="7582"/>
                </a:cubicBezTo>
                <a:cubicBezTo>
                  <a:pt x="36304" y="7704"/>
                  <a:pt x="36730" y="7917"/>
                  <a:pt x="37095" y="8190"/>
                </a:cubicBezTo>
                <a:cubicBezTo>
                  <a:pt x="37155" y="8251"/>
                  <a:pt x="37186" y="8312"/>
                  <a:pt x="37247" y="8342"/>
                </a:cubicBezTo>
                <a:cubicBezTo>
                  <a:pt x="37155" y="8373"/>
                  <a:pt x="37095" y="8434"/>
                  <a:pt x="37003" y="8464"/>
                </a:cubicBezTo>
                <a:cubicBezTo>
                  <a:pt x="36852" y="8494"/>
                  <a:pt x="36700" y="8525"/>
                  <a:pt x="36548" y="8555"/>
                </a:cubicBezTo>
                <a:cubicBezTo>
                  <a:pt x="36365" y="8494"/>
                  <a:pt x="36152" y="8464"/>
                  <a:pt x="35970" y="8373"/>
                </a:cubicBezTo>
                <a:cubicBezTo>
                  <a:pt x="35727" y="8282"/>
                  <a:pt x="35484" y="8160"/>
                  <a:pt x="35241" y="8069"/>
                </a:cubicBezTo>
                <a:cubicBezTo>
                  <a:pt x="35180" y="8038"/>
                  <a:pt x="35119" y="8008"/>
                  <a:pt x="35089" y="7978"/>
                </a:cubicBezTo>
                <a:cubicBezTo>
                  <a:pt x="35332" y="7947"/>
                  <a:pt x="35484" y="7795"/>
                  <a:pt x="35514" y="7552"/>
                </a:cubicBezTo>
                <a:close/>
                <a:moveTo>
                  <a:pt x="37459" y="8737"/>
                </a:moveTo>
                <a:lnTo>
                  <a:pt x="37490" y="8768"/>
                </a:lnTo>
                <a:lnTo>
                  <a:pt x="37429" y="8768"/>
                </a:lnTo>
                <a:lnTo>
                  <a:pt x="37459" y="8737"/>
                </a:lnTo>
                <a:close/>
                <a:moveTo>
                  <a:pt x="2048" y="16762"/>
                </a:moveTo>
                <a:cubicBezTo>
                  <a:pt x="2079" y="16792"/>
                  <a:pt x="2079" y="16853"/>
                  <a:pt x="2109" y="16883"/>
                </a:cubicBezTo>
                <a:cubicBezTo>
                  <a:pt x="2109" y="16883"/>
                  <a:pt x="2048" y="16883"/>
                  <a:pt x="2018" y="16914"/>
                </a:cubicBezTo>
                <a:cubicBezTo>
                  <a:pt x="2018" y="16883"/>
                  <a:pt x="1988" y="16823"/>
                  <a:pt x="1988" y="16792"/>
                </a:cubicBezTo>
                <a:cubicBezTo>
                  <a:pt x="1988" y="16792"/>
                  <a:pt x="2018" y="16792"/>
                  <a:pt x="2048" y="16762"/>
                </a:cubicBezTo>
                <a:close/>
                <a:moveTo>
                  <a:pt x="1228" y="17552"/>
                </a:moveTo>
                <a:cubicBezTo>
                  <a:pt x="1228" y="17552"/>
                  <a:pt x="1289" y="17583"/>
                  <a:pt x="1289" y="17583"/>
                </a:cubicBezTo>
                <a:cubicBezTo>
                  <a:pt x="1258" y="17613"/>
                  <a:pt x="1258" y="17643"/>
                  <a:pt x="1228" y="17674"/>
                </a:cubicBezTo>
                <a:cubicBezTo>
                  <a:pt x="1197" y="17674"/>
                  <a:pt x="1167" y="17643"/>
                  <a:pt x="1137" y="17643"/>
                </a:cubicBezTo>
                <a:cubicBezTo>
                  <a:pt x="1167" y="17613"/>
                  <a:pt x="1197" y="17583"/>
                  <a:pt x="1228" y="17552"/>
                </a:cubicBezTo>
                <a:close/>
                <a:moveTo>
                  <a:pt x="1775" y="17917"/>
                </a:moveTo>
                <a:cubicBezTo>
                  <a:pt x="1805" y="17947"/>
                  <a:pt x="1805" y="17978"/>
                  <a:pt x="1805" y="17978"/>
                </a:cubicBezTo>
                <a:cubicBezTo>
                  <a:pt x="1775" y="18008"/>
                  <a:pt x="1744" y="18008"/>
                  <a:pt x="1684" y="18008"/>
                </a:cubicBezTo>
                <a:cubicBezTo>
                  <a:pt x="1684" y="18008"/>
                  <a:pt x="1684" y="17978"/>
                  <a:pt x="1684" y="17978"/>
                </a:cubicBezTo>
                <a:cubicBezTo>
                  <a:pt x="1714" y="17947"/>
                  <a:pt x="1744" y="17947"/>
                  <a:pt x="1775" y="17917"/>
                </a:cubicBezTo>
                <a:close/>
                <a:moveTo>
                  <a:pt x="6334" y="18221"/>
                </a:moveTo>
                <a:cubicBezTo>
                  <a:pt x="6365" y="18251"/>
                  <a:pt x="6425" y="18282"/>
                  <a:pt x="6456" y="18312"/>
                </a:cubicBezTo>
                <a:cubicBezTo>
                  <a:pt x="6425" y="18312"/>
                  <a:pt x="6395" y="18373"/>
                  <a:pt x="6365" y="18373"/>
                </a:cubicBezTo>
                <a:cubicBezTo>
                  <a:pt x="6334" y="18373"/>
                  <a:pt x="6273" y="18312"/>
                  <a:pt x="6243" y="18282"/>
                </a:cubicBezTo>
                <a:cubicBezTo>
                  <a:pt x="6273" y="18282"/>
                  <a:pt x="6304" y="18251"/>
                  <a:pt x="6334" y="18221"/>
                </a:cubicBezTo>
                <a:close/>
                <a:moveTo>
                  <a:pt x="8492" y="18859"/>
                </a:moveTo>
                <a:cubicBezTo>
                  <a:pt x="8492" y="18890"/>
                  <a:pt x="8492" y="18890"/>
                  <a:pt x="8492" y="18920"/>
                </a:cubicBezTo>
                <a:lnTo>
                  <a:pt x="8432" y="18920"/>
                </a:lnTo>
                <a:cubicBezTo>
                  <a:pt x="8432" y="18890"/>
                  <a:pt x="8432" y="18890"/>
                  <a:pt x="8432" y="18859"/>
                </a:cubicBezTo>
                <a:close/>
                <a:moveTo>
                  <a:pt x="33660" y="20105"/>
                </a:moveTo>
                <a:cubicBezTo>
                  <a:pt x="33690" y="20166"/>
                  <a:pt x="33751" y="20197"/>
                  <a:pt x="33751" y="20257"/>
                </a:cubicBezTo>
                <a:cubicBezTo>
                  <a:pt x="33782" y="20318"/>
                  <a:pt x="33751" y="20379"/>
                  <a:pt x="33721" y="20470"/>
                </a:cubicBezTo>
                <a:cubicBezTo>
                  <a:pt x="33630" y="20409"/>
                  <a:pt x="33538" y="20349"/>
                  <a:pt x="33538" y="20318"/>
                </a:cubicBezTo>
                <a:cubicBezTo>
                  <a:pt x="33538" y="20227"/>
                  <a:pt x="33630" y="20166"/>
                  <a:pt x="33660" y="20105"/>
                </a:cubicBezTo>
                <a:close/>
                <a:moveTo>
                  <a:pt x="29253" y="22719"/>
                </a:moveTo>
                <a:lnTo>
                  <a:pt x="29253" y="22780"/>
                </a:lnTo>
                <a:lnTo>
                  <a:pt x="29192" y="22780"/>
                </a:lnTo>
                <a:lnTo>
                  <a:pt x="29253" y="22719"/>
                </a:lnTo>
                <a:close/>
                <a:moveTo>
                  <a:pt x="18638" y="0"/>
                </a:moveTo>
                <a:cubicBezTo>
                  <a:pt x="17122" y="0"/>
                  <a:pt x="15655" y="347"/>
                  <a:pt x="14237" y="865"/>
                </a:cubicBezTo>
                <a:cubicBezTo>
                  <a:pt x="13538" y="1108"/>
                  <a:pt x="12869" y="1382"/>
                  <a:pt x="12201" y="1655"/>
                </a:cubicBezTo>
                <a:cubicBezTo>
                  <a:pt x="10498" y="2354"/>
                  <a:pt x="9039" y="3449"/>
                  <a:pt x="7580" y="4482"/>
                </a:cubicBezTo>
                <a:cubicBezTo>
                  <a:pt x="6669" y="5151"/>
                  <a:pt x="5848" y="5941"/>
                  <a:pt x="5118" y="6792"/>
                </a:cubicBezTo>
                <a:cubicBezTo>
                  <a:pt x="4207" y="7886"/>
                  <a:pt x="3082" y="8829"/>
                  <a:pt x="2261" y="10014"/>
                </a:cubicBezTo>
                <a:cubicBezTo>
                  <a:pt x="1623" y="10926"/>
                  <a:pt x="772" y="11655"/>
                  <a:pt x="255" y="12659"/>
                </a:cubicBezTo>
                <a:cubicBezTo>
                  <a:pt x="559" y="12689"/>
                  <a:pt x="924" y="12628"/>
                  <a:pt x="985" y="13114"/>
                </a:cubicBezTo>
                <a:cubicBezTo>
                  <a:pt x="985" y="13231"/>
                  <a:pt x="1072" y="13286"/>
                  <a:pt x="1191" y="13286"/>
                </a:cubicBezTo>
                <a:cubicBezTo>
                  <a:pt x="1257" y="13286"/>
                  <a:pt x="1334" y="13269"/>
                  <a:pt x="1410" y="13236"/>
                </a:cubicBezTo>
                <a:cubicBezTo>
                  <a:pt x="1466" y="13211"/>
                  <a:pt x="1513" y="13200"/>
                  <a:pt x="1552" y="13200"/>
                </a:cubicBezTo>
                <a:cubicBezTo>
                  <a:pt x="1702" y="13200"/>
                  <a:pt x="1726" y="13365"/>
                  <a:pt x="1653" y="13510"/>
                </a:cubicBezTo>
                <a:cubicBezTo>
                  <a:pt x="1441" y="13874"/>
                  <a:pt x="1197" y="14178"/>
                  <a:pt x="985" y="14543"/>
                </a:cubicBezTo>
                <a:cubicBezTo>
                  <a:pt x="863" y="14725"/>
                  <a:pt x="741" y="14938"/>
                  <a:pt x="741" y="15121"/>
                </a:cubicBezTo>
                <a:cubicBezTo>
                  <a:pt x="711" y="15637"/>
                  <a:pt x="833" y="16184"/>
                  <a:pt x="772" y="16701"/>
                </a:cubicBezTo>
                <a:cubicBezTo>
                  <a:pt x="711" y="17096"/>
                  <a:pt x="863" y="17552"/>
                  <a:pt x="529" y="17887"/>
                </a:cubicBezTo>
                <a:cubicBezTo>
                  <a:pt x="468" y="17978"/>
                  <a:pt x="437" y="18221"/>
                  <a:pt x="498" y="18251"/>
                </a:cubicBezTo>
                <a:cubicBezTo>
                  <a:pt x="621" y="18374"/>
                  <a:pt x="625" y="18636"/>
                  <a:pt x="846" y="18636"/>
                </a:cubicBezTo>
                <a:cubicBezTo>
                  <a:pt x="899" y="18636"/>
                  <a:pt x="964" y="18621"/>
                  <a:pt x="1045" y="18586"/>
                </a:cubicBezTo>
                <a:cubicBezTo>
                  <a:pt x="1094" y="18558"/>
                  <a:pt x="1135" y="18546"/>
                  <a:pt x="1167" y="18546"/>
                </a:cubicBezTo>
                <a:cubicBezTo>
                  <a:pt x="1276" y="18546"/>
                  <a:pt x="1291" y="18681"/>
                  <a:pt x="1197" y="18798"/>
                </a:cubicBezTo>
                <a:cubicBezTo>
                  <a:pt x="1015" y="19102"/>
                  <a:pt x="772" y="19346"/>
                  <a:pt x="650" y="19619"/>
                </a:cubicBezTo>
                <a:cubicBezTo>
                  <a:pt x="437" y="20105"/>
                  <a:pt x="164" y="20622"/>
                  <a:pt x="103" y="21139"/>
                </a:cubicBezTo>
                <a:cubicBezTo>
                  <a:pt x="1" y="21803"/>
                  <a:pt x="457" y="22253"/>
                  <a:pt x="1075" y="22253"/>
                </a:cubicBezTo>
                <a:cubicBezTo>
                  <a:pt x="1192" y="22253"/>
                  <a:pt x="1315" y="22237"/>
                  <a:pt x="1441" y="22203"/>
                </a:cubicBezTo>
                <a:cubicBezTo>
                  <a:pt x="1793" y="22121"/>
                  <a:pt x="2145" y="21920"/>
                  <a:pt x="2497" y="21920"/>
                </a:cubicBezTo>
                <a:cubicBezTo>
                  <a:pt x="2540" y="21920"/>
                  <a:pt x="2583" y="21923"/>
                  <a:pt x="2626" y="21929"/>
                </a:cubicBezTo>
                <a:cubicBezTo>
                  <a:pt x="2652" y="21932"/>
                  <a:pt x="2677" y="21933"/>
                  <a:pt x="2700" y="21933"/>
                </a:cubicBezTo>
                <a:cubicBezTo>
                  <a:pt x="3174" y="21933"/>
                  <a:pt x="3190" y="21379"/>
                  <a:pt x="3538" y="21321"/>
                </a:cubicBezTo>
                <a:cubicBezTo>
                  <a:pt x="3659" y="21291"/>
                  <a:pt x="3751" y="21230"/>
                  <a:pt x="3811" y="21169"/>
                </a:cubicBezTo>
                <a:cubicBezTo>
                  <a:pt x="4024" y="20987"/>
                  <a:pt x="4207" y="20805"/>
                  <a:pt x="4389" y="20592"/>
                </a:cubicBezTo>
                <a:cubicBezTo>
                  <a:pt x="4480" y="20501"/>
                  <a:pt x="4571" y="20409"/>
                  <a:pt x="4693" y="20288"/>
                </a:cubicBezTo>
                <a:lnTo>
                  <a:pt x="4723" y="20288"/>
                </a:lnTo>
                <a:cubicBezTo>
                  <a:pt x="4662" y="19923"/>
                  <a:pt x="4966" y="20014"/>
                  <a:pt x="5149" y="19984"/>
                </a:cubicBezTo>
                <a:cubicBezTo>
                  <a:pt x="5328" y="19832"/>
                  <a:pt x="5432" y="19749"/>
                  <a:pt x="5512" y="19749"/>
                </a:cubicBezTo>
                <a:cubicBezTo>
                  <a:pt x="5609" y="19749"/>
                  <a:pt x="5671" y="19870"/>
                  <a:pt x="5787" y="20136"/>
                </a:cubicBezTo>
                <a:cubicBezTo>
                  <a:pt x="6052" y="20106"/>
                  <a:pt x="6203" y="19963"/>
                  <a:pt x="6240" y="19706"/>
                </a:cubicBezTo>
                <a:lnTo>
                  <a:pt x="6240" y="19706"/>
                </a:lnTo>
                <a:cubicBezTo>
                  <a:pt x="6241" y="19708"/>
                  <a:pt x="6242" y="19709"/>
                  <a:pt x="6243" y="19710"/>
                </a:cubicBezTo>
                <a:lnTo>
                  <a:pt x="6243" y="19680"/>
                </a:lnTo>
                <a:cubicBezTo>
                  <a:pt x="6242" y="19689"/>
                  <a:pt x="6241" y="19698"/>
                  <a:pt x="6240" y="19706"/>
                </a:cubicBezTo>
                <a:lnTo>
                  <a:pt x="6240" y="19706"/>
                </a:lnTo>
                <a:cubicBezTo>
                  <a:pt x="6092" y="19525"/>
                  <a:pt x="6123" y="19344"/>
                  <a:pt x="6304" y="19194"/>
                </a:cubicBezTo>
                <a:cubicBezTo>
                  <a:pt x="6367" y="19143"/>
                  <a:pt x="6425" y="19119"/>
                  <a:pt x="6483" y="19119"/>
                </a:cubicBezTo>
                <a:cubicBezTo>
                  <a:pt x="6563" y="19119"/>
                  <a:pt x="6641" y="19166"/>
                  <a:pt x="6729" y="19254"/>
                </a:cubicBezTo>
                <a:cubicBezTo>
                  <a:pt x="6739" y="19275"/>
                  <a:pt x="6763" y="19281"/>
                  <a:pt x="6794" y="19281"/>
                </a:cubicBezTo>
                <a:cubicBezTo>
                  <a:pt x="6854" y="19281"/>
                  <a:pt x="6942" y="19254"/>
                  <a:pt x="7003" y="19254"/>
                </a:cubicBezTo>
                <a:cubicBezTo>
                  <a:pt x="7033" y="19042"/>
                  <a:pt x="7033" y="18829"/>
                  <a:pt x="7033" y="18616"/>
                </a:cubicBezTo>
                <a:cubicBezTo>
                  <a:pt x="7012" y="18489"/>
                  <a:pt x="7020" y="18436"/>
                  <a:pt x="7089" y="18436"/>
                </a:cubicBezTo>
                <a:cubicBezTo>
                  <a:pt x="7119" y="18436"/>
                  <a:pt x="7160" y="18446"/>
                  <a:pt x="7216" y="18464"/>
                </a:cubicBezTo>
                <a:cubicBezTo>
                  <a:pt x="7611" y="18586"/>
                  <a:pt x="7520" y="18829"/>
                  <a:pt x="7459" y="19102"/>
                </a:cubicBezTo>
                <a:cubicBezTo>
                  <a:pt x="7523" y="19124"/>
                  <a:pt x="7603" y="19145"/>
                  <a:pt x="7676" y="19145"/>
                </a:cubicBezTo>
                <a:cubicBezTo>
                  <a:pt x="7707" y="19145"/>
                  <a:pt x="7736" y="19142"/>
                  <a:pt x="7763" y="19133"/>
                </a:cubicBezTo>
                <a:cubicBezTo>
                  <a:pt x="7850" y="19089"/>
                  <a:pt x="7919" y="19071"/>
                  <a:pt x="7976" y="19071"/>
                </a:cubicBezTo>
                <a:cubicBezTo>
                  <a:pt x="8237" y="19071"/>
                  <a:pt x="8232" y="19458"/>
                  <a:pt x="8432" y="19558"/>
                </a:cubicBezTo>
                <a:cubicBezTo>
                  <a:pt x="8735" y="19741"/>
                  <a:pt x="8280" y="19832"/>
                  <a:pt x="8280" y="20014"/>
                </a:cubicBezTo>
                <a:cubicBezTo>
                  <a:pt x="8249" y="20136"/>
                  <a:pt x="8067" y="20288"/>
                  <a:pt x="8067" y="20409"/>
                </a:cubicBezTo>
                <a:cubicBezTo>
                  <a:pt x="8067" y="20622"/>
                  <a:pt x="8158" y="20865"/>
                  <a:pt x="8219" y="21078"/>
                </a:cubicBezTo>
                <a:cubicBezTo>
                  <a:pt x="8462" y="21808"/>
                  <a:pt x="8523" y="22537"/>
                  <a:pt x="8462" y="23297"/>
                </a:cubicBezTo>
                <a:cubicBezTo>
                  <a:pt x="8371" y="24178"/>
                  <a:pt x="9161" y="25485"/>
                  <a:pt x="10042" y="25759"/>
                </a:cubicBezTo>
                <a:cubicBezTo>
                  <a:pt x="10336" y="25857"/>
                  <a:pt x="10571" y="26152"/>
                  <a:pt x="10905" y="26152"/>
                </a:cubicBezTo>
                <a:cubicBezTo>
                  <a:pt x="10986" y="26152"/>
                  <a:pt x="11072" y="26135"/>
                  <a:pt x="11167" y="26093"/>
                </a:cubicBezTo>
                <a:cubicBezTo>
                  <a:pt x="11274" y="26306"/>
                  <a:pt x="11418" y="26367"/>
                  <a:pt x="11577" y="26367"/>
                </a:cubicBezTo>
                <a:cubicBezTo>
                  <a:pt x="11737" y="26367"/>
                  <a:pt x="11912" y="26306"/>
                  <a:pt x="12079" y="26276"/>
                </a:cubicBezTo>
                <a:cubicBezTo>
                  <a:pt x="12201" y="26306"/>
                  <a:pt x="12322" y="26306"/>
                  <a:pt x="12413" y="26337"/>
                </a:cubicBezTo>
                <a:cubicBezTo>
                  <a:pt x="12687" y="26367"/>
                  <a:pt x="12930" y="26397"/>
                  <a:pt x="13173" y="26397"/>
                </a:cubicBezTo>
                <a:cubicBezTo>
                  <a:pt x="14146" y="26397"/>
                  <a:pt x="15088" y="26306"/>
                  <a:pt x="16030" y="26002"/>
                </a:cubicBezTo>
                <a:cubicBezTo>
                  <a:pt x="16760" y="25789"/>
                  <a:pt x="17520" y="25546"/>
                  <a:pt x="18219" y="25212"/>
                </a:cubicBezTo>
                <a:cubicBezTo>
                  <a:pt x="18888" y="24938"/>
                  <a:pt x="19526" y="24543"/>
                  <a:pt x="20164" y="24209"/>
                </a:cubicBezTo>
                <a:cubicBezTo>
                  <a:pt x="20347" y="24118"/>
                  <a:pt x="20559" y="23996"/>
                  <a:pt x="20772" y="23905"/>
                </a:cubicBezTo>
                <a:cubicBezTo>
                  <a:pt x="21319" y="23692"/>
                  <a:pt x="21927" y="23510"/>
                  <a:pt x="22414" y="23206"/>
                </a:cubicBezTo>
                <a:cubicBezTo>
                  <a:pt x="22991" y="22811"/>
                  <a:pt x="23569" y="22476"/>
                  <a:pt x="24146" y="22112"/>
                </a:cubicBezTo>
                <a:cubicBezTo>
                  <a:pt x="24250" y="22047"/>
                  <a:pt x="24348" y="22009"/>
                  <a:pt x="24443" y="22009"/>
                </a:cubicBezTo>
                <a:cubicBezTo>
                  <a:pt x="24571" y="22009"/>
                  <a:pt x="24693" y="22076"/>
                  <a:pt x="24815" y="22233"/>
                </a:cubicBezTo>
                <a:cubicBezTo>
                  <a:pt x="25088" y="22567"/>
                  <a:pt x="25392" y="22902"/>
                  <a:pt x="25666" y="23236"/>
                </a:cubicBezTo>
                <a:cubicBezTo>
                  <a:pt x="25727" y="23327"/>
                  <a:pt x="25727" y="23449"/>
                  <a:pt x="25727" y="23571"/>
                </a:cubicBezTo>
                <a:cubicBezTo>
                  <a:pt x="25747" y="23778"/>
                  <a:pt x="25810" y="23886"/>
                  <a:pt x="25925" y="23886"/>
                </a:cubicBezTo>
                <a:cubicBezTo>
                  <a:pt x="25979" y="23886"/>
                  <a:pt x="26044" y="23862"/>
                  <a:pt x="26122" y="23814"/>
                </a:cubicBezTo>
                <a:cubicBezTo>
                  <a:pt x="26414" y="23628"/>
                  <a:pt x="26707" y="23534"/>
                  <a:pt x="27061" y="23534"/>
                </a:cubicBezTo>
                <a:cubicBezTo>
                  <a:pt x="27111" y="23534"/>
                  <a:pt x="27163" y="23536"/>
                  <a:pt x="27216" y="23540"/>
                </a:cubicBezTo>
                <a:cubicBezTo>
                  <a:pt x="27307" y="23550"/>
                  <a:pt x="27398" y="23554"/>
                  <a:pt x="27490" y="23554"/>
                </a:cubicBezTo>
                <a:cubicBezTo>
                  <a:pt x="27672" y="23554"/>
                  <a:pt x="27854" y="23540"/>
                  <a:pt x="28037" y="23540"/>
                </a:cubicBezTo>
                <a:cubicBezTo>
                  <a:pt x="28063" y="23541"/>
                  <a:pt x="28090" y="23542"/>
                  <a:pt x="28116" y="23542"/>
                </a:cubicBezTo>
                <a:cubicBezTo>
                  <a:pt x="28864" y="23542"/>
                  <a:pt x="29387" y="23126"/>
                  <a:pt x="29769" y="22567"/>
                </a:cubicBezTo>
                <a:cubicBezTo>
                  <a:pt x="29871" y="22405"/>
                  <a:pt x="29931" y="22243"/>
                  <a:pt x="30051" y="22243"/>
                </a:cubicBezTo>
                <a:cubicBezTo>
                  <a:pt x="30110" y="22243"/>
                  <a:pt x="30185" y="22284"/>
                  <a:pt x="30286" y="22385"/>
                </a:cubicBezTo>
                <a:cubicBezTo>
                  <a:pt x="30309" y="22408"/>
                  <a:pt x="30355" y="22418"/>
                  <a:pt x="30405" y="22418"/>
                </a:cubicBezTo>
                <a:cubicBezTo>
                  <a:pt x="30487" y="22418"/>
                  <a:pt x="30583" y="22392"/>
                  <a:pt x="30620" y="22355"/>
                </a:cubicBezTo>
                <a:cubicBezTo>
                  <a:pt x="30833" y="22203"/>
                  <a:pt x="31076" y="22020"/>
                  <a:pt x="31198" y="21808"/>
                </a:cubicBezTo>
                <a:cubicBezTo>
                  <a:pt x="31593" y="21139"/>
                  <a:pt x="32171" y="20744"/>
                  <a:pt x="32930" y="20592"/>
                </a:cubicBezTo>
                <a:cubicBezTo>
                  <a:pt x="32991" y="20592"/>
                  <a:pt x="33052" y="20561"/>
                  <a:pt x="33082" y="20561"/>
                </a:cubicBezTo>
                <a:cubicBezTo>
                  <a:pt x="33386" y="20708"/>
                  <a:pt x="33639" y="20782"/>
                  <a:pt x="33846" y="20782"/>
                </a:cubicBezTo>
                <a:cubicBezTo>
                  <a:pt x="34242" y="20782"/>
                  <a:pt x="34472" y="20512"/>
                  <a:pt x="34572" y="19953"/>
                </a:cubicBezTo>
                <a:cubicBezTo>
                  <a:pt x="34633" y="20105"/>
                  <a:pt x="34663" y="20379"/>
                  <a:pt x="34785" y="20409"/>
                </a:cubicBezTo>
                <a:cubicBezTo>
                  <a:pt x="34848" y="20433"/>
                  <a:pt x="34914" y="20445"/>
                  <a:pt x="34979" y="20445"/>
                </a:cubicBezTo>
                <a:cubicBezTo>
                  <a:pt x="35162" y="20445"/>
                  <a:pt x="35341" y="20354"/>
                  <a:pt x="35453" y="20197"/>
                </a:cubicBezTo>
                <a:cubicBezTo>
                  <a:pt x="35544" y="20075"/>
                  <a:pt x="35666" y="19984"/>
                  <a:pt x="35757" y="19862"/>
                </a:cubicBezTo>
                <a:cubicBezTo>
                  <a:pt x="36213" y="19376"/>
                  <a:pt x="36669" y="18890"/>
                  <a:pt x="37155" y="18434"/>
                </a:cubicBezTo>
                <a:cubicBezTo>
                  <a:pt x="37365" y="18208"/>
                  <a:pt x="37506" y="18102"/>
                  <a:pt x="37665" y="18102"/>
                </a:cubicBezTo>
                <a:cubicBezTo>
                  <a:pt x="37806" y="18102"/>
                  <a:pt x="37960" y="18185"/>
                  <a:pt x="38189" y="18342"/>
                </a:cubicBezTo>
                <a:cubicBezTo>
                  <a:pt x="38402" y="18494"/>
                  <a:pt x="38584" y="18677"/>
                  <a:pt x="38797" y="18829"/>
                </a:cubicBezTo>
                <a:lnTo>
                  <a:pt x="38766" y="18798"/>
                </a:lnTo>
                <a:lnTo>
                  <a:pt x="38766" y="18798"/>
                </a:lnTo>
                <a:cubicBezTo>
                  <a:pt x="38979" y="18981"/>
                  <a:pt x="39162" y="19133"/>
                  <a:pt x="39344" y="19285"/>
                </a:cubicBezTo>
                <a:cubicBezTo>
                  <a:pt x="39709" y="19528"/>
                  <a:pt x="40104" y="19771"/>
                  <a:pt x="40408" y="20075"/>
                </a:cubicBezTo>
                <a:cubicBezTo>
                  <a:pt x="40925" y="20501"/>
                  <a:pt x="41350" y="21017"/>
                  <a:pt x="41836" y="21473"/>
                </a:cubicBezTo>
                <a:cubicBezTo>
                  <a:pt x="42171" y="21747"/>
                  <a:pt x="42536" y="21960"/>
                  <a:pt x="42931" y="22112"/>
                </a:cubicBezTo>
                <a:cubicBezTo>
                  <a:pt x="43083" y="22172"/>
                  <a:pt x="43250" y="22226"/>
                  <a:pt x="43409" y="22226"/>
                </a:cubicBezTo>
                <a:cubicBezTo>
                  <a:pt x="43569" y="22226"/>
                  <a:pt x="43721" y="22172"/>
                  <a:pt x="43843" y="22020"/>
                </a:cubicBezTo>
                <a:cubicBezTo>
                  <a:pt x="43952" y="21829"/>
                  <a:pt x="44061" y="21712"/>
                  <a:pt x="44280" y="21712"/>
                </a:cubicBezTo>
                <a:cubicBezTo>
                  <a:pt x="44305" y="21712"/>
                  <a:pt x="44331" y="21713"/>
                  <a:pt x="44359" y="21716"/>
                </a:cubicBezTo>
                <a:cubicBezTo>
                  <a:pt x="44375" y="21719"/>
                  <a:pt x="44390" y="21720"/>
                  <a:pt x="44402" y="21720"/>
                </a:cubicBezTo>
                <a:cubicBezTo>
                  <a:pt x="44558" y="21720"/>
                  <a:pt x="44474" y="21558"/>
                  <a:pt x="44390" y="21473"/>
                </a:cubicBezTo>
                <a:cubicBezTo>
                  <a:pt x="44268" y="21352"/>
                  <a:pt x="44207" y="21260"/>
                  <a:pt x="44359" y="21108"/>
                </a:cubicBezTo>
                <a:cubicBezTo>
                  <a:pt x="44511" y="20987"/>
                  <a:pt x="44815" y="20865"/>
                  <a:pt x="44815" y="20713"/>
                </a:cubicBezTo>
                <a:cubicBezTo>
                  <a:pt x="44815" y="20531"/>
                  <a:pt x="44602" y="20349"/>
                  <a:pt x="44481" y="20166"/>
                </a:cubicBezTo>
                <a:cubicBezTo>
                  <a:pt x="44420" y="20075"/>
                  <a:pt x="44359" y="19953"/>
                  <a:pt x="44298" y="19832"/>
                </a:cubicBezTo>
                <a:cubicBezTo>
                  <a:pt x="44146" y="19741"/>
                  <a:pt x="44086" y="19649"/>
                  <a:pt x="44268" y="19528"/>
                </a:cubicBezTo>
                <a:cubicBezTo>
                  <a:pt x="44288" y="19518"/>
                  <a:pt x="44312" y="19514"/>
                  <a:pt x="44337" y="19514"/>
                </a:cubicBezTo>
                <a:cubicBezTo>
                  <a:pt x="44386" y="19514"/>
                  <a:pt x="44440" y="19528"/>
                  <a:pt x="44481" y="19528"/>
                </a:cubicBezTo>
                <a:cubicBezTo>
                  <a:pt x="44420" y="19649"/>
                  <a:pt x="44359" y="19741"/>
                  <a:pt x="44329" y="19832"/>
                </a:cubicBezTo>
                <a:cubicBezTo>
                  <a:pt x="44359" y="19832"/>
                  <a:pt x="44420" y="19832"/>
                  <a:pt x="44450" y="19801"/>
                </a:cubicBezTo>
                <a:cubicBezTo>
                  <a:pt x="44675" y="19702"/>
                  <a:pt x="44838" y="19459"/>
                  <a:pt x="45108" y="19459"/>
                </a:cubicBezTo>
                <a:cubicBezTo>
                  <a:pt x="45167" y="19459"/>
                  <a:pt x="45231" y="19470"/>
                  <a:pt x="45302" y="19498"/>
                </a:cubicBezTo>
                <a:cubicBezTo>
                  <a:pt x="45307" y="19503"/>
                  <a:pt x="45316" y="19506"/>
                  <a:pt x="45326" y="19506"/>
                </a:cubicBezTo>
                <a:cubicBezTo>
                  <a:pt x="45373" y="19506"/>
                  <a:pt x="45459" y="19456"/>
                  <a:pt x="45484" y="19406"/>
                </a:cubicBezTo>
                <a:cubicBezTo>
                  <a:pt x="45639" y="19279"/>
                  <a:pt x="45782" y="19231"/>
                  <a:pt x="45926" y="19231"/>
                </a:cubicBezTo>
                <a:cubicBezTo>
                  <a:pt x="46092" y="19231"/>
                  <a:pt x="46261" y="19295"/>
                  <a:pt x="46457" y="19376"/>
                </a:cubicBezTo>
                <a:cubicBezTo>
                  <a:pt x="46621" y="19458"/>
                  <a:pt x="46765" y="19499"/>
                  <a:pt x="46894" y="19499"/>
                </a:cubicBezTo>
                <a:cubicBezTo>
                  <a:pt x="47148" y="19499"/>
                  <a:pt x="47350" y="19343"/>
                  <a:pt x="47551" y="19042"/>
                </a:cubicBezTo>
                <a:cubicBezTo>
                  <a:pt x="47642" y="18920"/>
                  <a:pt x="47672" y="18768"/>
                  <a:pt x="47764" y="18677"/>
                </a:cubicBezTo>
                <a:cubicBezTo>
                  <a:pt x="47834" y="18606"/>
                  <a:pt x="47996" y="18536"/>
                  <a:pt x="48094" y="18536"/>
                </a:cubicBezTo>
                <a:cubicBezTo>
                  <a:pt x="48122" y="18536"/>
                  <a:pt x="48145" y="18542"/>
                  <a:pt x="48159" y="18555"/>
                </a:cubicBezTo>
                <a:cubicBezTo>
                  <a:pt x="48432" y="18798"/>
                  <a:pt x="48736" y="18829"/>
                  <a:pt x="49071" y="18829"/>
                </a:cubicBezTo>
                <a:cubicBezTo>
                  <a:pt x="49223" y="18829"/>
                  <a:pt x="49344" y="18920"/>
                  <a:pt x="49466" y="18950"/>
                </a:cubicBezTo>
                <a:cubicBezTo>
                  <a:pt x="49435" y="18829"/>
                  <a:pt x="49405" y="18677"/>
                  <a:pt x="49375" y="18525"/>
                </a:cubicBezTo>
                <a:cubicBezTo>
                  <a:pt x="49344" y="18464"/>
                  <a:pt x="49283" y="18403"/>
                  <a:pt x="49253" y="18342"/>
                </a:cubicBezTo>
                <a:cubicBezTo>
                  <a:pt x="49223" y="18191"/>
                  <a:pt x="49162" y="18039"/>
                  <a:pt x="49101" y="17887"/>
                </a:cubicBezTo>
                <a:lnTo>
                  <a:pt x="49101" y="17887"/>
                </a:lnTo>
                <a:cubicBezTo>
                  <a:pt x="49192" y="17902"/>
                  <a:pt x="49283" y="17902"/>
                  <a:pt x="49371" y="17902"/>
                </a:cubicBezTo>
                <a:cubicBezTo>
                  <a:pt x="49458" y="17902"/>
                  <a:pt x="49542" y="17902"/>
                  <a:pt x="49618" y="17917"/>
                </a:cubicBezTo>
                <a:cubicBezTo>
                  <a:pt x="49800" y="17978"/>
                  <a:pt x="49952" y="18099"/>
                  <a:pt x="50134" y="18191"/>
                </a:cubicBezTo>
                <a:cubicBezTo>
                  <a:pt x="50317" y="18282"/>
                  <a:pt x="50499" y="18373"/>
                  <a:pt x="50651" y="18494"/>
                </a:cubicBezTo>
                <a:cubicBezTo>
                  <a:pt x="50733" y="18535"/>
                  <a:pt x="50815" y="18564"/>
                  <a:pt x="50888" y="18564"/>
                </a:cubicBezTo>
                <a:cubicBezTo>
                  <a:pt x="50979" y="18564"/>
                  <a:pt x="51057" y="18521"/>
                  <a:pt x="51107" y="18403"/>
                </a:cubicBezTo>
                <a:cubicBezTo>
                  <a:pt x="51137" y="18282"/>
                  <a:pt x="51077" y="18099"/>
                  <a:pt x="50986" y="17978"/>
                </a:cubicBezTo>
                <a:cubicBezTo>
                  <a:pt x="50894" y="17856"/>
                  <a:pt x="50742" y="17826"/>
                  <a:pt x="50621" y="17735"/>
                </a:cubicBezTo>
                <a:cubicBezTo>
                  <a:pt x="50834" y="17461"/>
                  <a:pt x="50499" y="17005"/>
                  <a:pt x="50955" y="16823"/>
                </a:cubicBezTo>
                <a:cubicBezTo>
                  <a:pt x="51411" y="16640"/>
                  <a:pt x="51198" y="16488"/>
                  <a:pt x="50986" y="16276"/>
                </a:cubicBezTo>
                <a:cubicBezTo>
                  <a:pt x="50499" y="15789"/>
                  <a:pt x="50043" y="15333"/>
                  <a:pt x="49557" y="14847"/>
                </a:cubicBezTo>
                <a:cubicBezTo>
                  <a:pt x="48615" y="13935"/>
                  <a:pt x="47612" y="13054"/>
                  <a:pt x="46517" y="12294"/>
                </a:cubicBezTo>
                <a:cubicBezTo>
                  <a:pt x="46061" y="11990"/>
                  <a:pt x="45697" y="11595"/>
                  <a:pt x="45302" y="11200"/>
                </a:cubicBezTo>
                <a:cubicBezTo>
                  <a:pt x="44481" y="10470"/>
                  <a:pt x="43660" y="9741"/>
                  <a:pt x="42870" y="8981"/>
                </a:cubicBezTo>
                <a:cubicBezTo>
                  <a:pt x="42444" y="8586"/>
                  <a:pt x="42019" y="8221"/>
                  <a:pt x="41441" y="8069"/>
                </a:cubicBezTo>
                <a:cubicBezTo>
                  <a:pt x="41137" y="7978"/>
                  <a:pt x="40864" y="7734"/>
                  <a:pt x="40621" y="7552"/>
                </a:cubicBezTo>
                <a:cubicBezTo>
                  <a:pt x="40134" y="7187"/>
                  <a:pt x="39678" y="6731"/>
                  <a:pt x="39131" y="6427"/>
                </a:cubicBezTo>
                <a:cubicBezTo>
                  <a:pt x="38523" y="6063"/>
                  <a:pt x="37824" y="5759"/>
                  <a:pt x="37155" y="5516"/>
                </a:cubicBezTo>
                <a:cubicBezTo>
                  <a:pt x="36947" y="5451"/>
                  <a:pt x="36722" y="5371"/>
                  <a:pt x="36502" y="5371"/>
                </a:cubicBezTo>
                <a:cubicBezTo>
                  <a:pt x="36305" y="5371"/>
                  <a:pt x="36112" y="5436"/>
                  <a:pt x="35940" y="5637"/>
                </a:cubicBezTo>
                <a:cubicBezTo>
                  <a:pt x="35919" y="5657"/>
                  <a:pt x="35886" y="5664"/>
                  <a:pt x="35845" y="5664"/>
                </a:cubicBezTo>
                <a:cubicBezTo>
                  <a:pt x="35764" y="5664"/>
                  <a:pt x="35656" y="5637"/>
                  <a:pt x="35575" y="5637"/>
                </a:cubicBezTo>
                <a:cubicBezTo>
                  <a:pt x="35575" y="5607"/>
                  <a:pt x="35544" y="5576"/>
                  <a:pt x="35514" y="5576"/>
                </a:cubicBezTo>
                <a:cubicBezTo>
                  <a:pt x="35371" y="5433"/>
                  <a:pt x="35211" y="5390"/>
                  <a:pt x="35043" y="5390"/>
                </a:cubicBezTo>
                <a:cubicBezTo>
                  <a:pt x="34891" y="5390"/>
                  <a:pt x="34731" y="5426"/>
                  <a:pt x="34572" y="5455"/>
                </a:cubicBezTo>
                <a:cubicBezTo>
                  <a:pt x="34055" y="5546"/>
                  <a:pt x="33538" y="5698"/>
                  <a:pt x="33022" y="5789"/>
                </a:cubicBezTo>
                <a:cubicBezTo>
                  <a:pt x="32823" y="5839"/>
                  <a:pt x="32686" y="5869"/>
                  <a:pt x="32579" y="5869"/>
                </a:cubicBezTo>
                <a:cubicBezTo>
                  <a:pt x="32361" y="5869"/>
                  <a:pt x="32274" y="5742"/>
                  <a:pt x="32049" y="5394"/>
                </a:cubicBezTo>
                <a:cubicBezTo>
                  <a:pt x="31684" y="4908"/>
                  <a:pt x="31411" y="4391"/>
                  <a:pt x="30803" y="4087"/>
                </a:cubicBezTo>
                <a:cubicBezTo>
                  <a:pt x="29891" y="3631"/>
                  <a:pt x="28918" y="3601"/>
                  <a:pt x="27976" y="3601"/>
                </a:cubicBezTo>
                <a:cubicBezTo>
                  <a:pt x="27003" y="3601"/>
                  <a:pt x="26061" y="3783"/>
                  <a:pt x="25088" y="3874"/>
                </a:cubicBezTo>
                <a:cubicBezTo>
                  <a:pt x="24784" y="3905"/>
                  <a:pt x="24480" y="3935"/>
                  <a:pt x="24176" y="3935"/>
                </a:cubicBezTo>
                <a:cubicBezTo>
                  <a:pt x="24128" y="3938"/>
                  <a:pt x="24082" y="3939"/>
                  <a:pt x="24039" y="3939"/>
                </a:cubicBezTo>
                <a:cubicBezTo>
                  <a:pt x="23626" y="3939"/>
                  <a:pt x="23463" y="3801"/>
                  <a:pt x="23325" y="3388"/>
                </a:cubicBezTo>
                <a:cubicBezTo>
                  <a:pt x="23173" y="3084"/>
                  <a:pt x="23082" y="2719"/>
                  <a:pt x="22961" y="2415"/>
                </a:cubicBezTo>
                <a:cubicBezTo>
                  <a:pt x="22505" y="1321"/>
                  <a:pt x="21410" y="804"/>
                  <a:pt x="20438" y="257"/>
                </a:cubicBezTo>
                <a:cubicBezTo>
                  <a:pt x="20073" y="75"/>
                  <a:pt x="19587" y="44"/>
                  <a:pt x="19161" y="14"/>
                </a:cubicBezTo>
                <a:cubicBezTo>
                  <a:pt x="18986" y="5"/>
                  <a:pt x="18812" y="0"/>
                  <a:pt x="186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19259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1"/>
        </a:solidFill>
        <a:effectLst/>
      </p:bgPr>
    </p:bg>
    <p:spTree>
      <p:nvGrpSpPr>
        <p:cNvPr id="1" name="Shape 237"/>
        <p:cNvGrpSpPr/>
        <p:nvPr/>
      </p:nvGrpSpPr>
      <p:grpSpPr>
        <a:xfrm>
          <a:off x="0" y="0"/>
          <a:ext cx="0" cy="0"/>
          <a:chOff x="0" y="0"/>
          <a:chExt cx="0" cy="0"/>
        </a:xfrm>
      </p:grpSpPr>
      <p:sp>
        <p:nvSpPr>
          <p:cNvPr id="238" name="Google Shape;238;p35"/>
          <p:cNvSpPr/>
          <p:nvPr/>
        </p:nvSpPr>
        <p:spPr>
          <a:xfrm rot="10800000">
            <a:off x="891993" y="4382320"/>
            <a:ext cx="3031107" cy="2285481"/>
          </a:xfrm>
          <a:custGeom>
            <a:avLst/>
            <a:gdLst/>
            <a:ahLst/>
            <a:cxnLst/>
            <a:rect l="l" t="t" r="r" b="b"/>
            <a:pathLst>
              <a:path w="24185" h="18809" extrusionOk="0">
                <a:moveTo>
                  <a:pt x="19699" y="2738"/>
                </a:moveTo>
                <a:cubicBezTo>
                  <a:pt x="19785" y="2738"/>
                  <a:pt x="19898" y="2789"/>
                  <a:pt x="20081" y="2881"/>
                </a:cubicBezTo>
                <a:cubicBezTo>
                  <a:pt x="20482" y="3081"/>
                  <a:pt x="20849" y="3615"/>
                  <a:pt x="21049" y="4148"/>
                </a:cubicBezTo>
                <a:cubicBezTo>
                  <a:pt x="21280" y="4758"/>
                  <a:pt x="21273" y="5063"/>
                  <a:pt x="21027" y="5063"/>
                </a:cubicBezTo>
                <a:cubicBezTo>
                  <a:pt x="20883" y="5063"/>
                  <a:pt x="20656" y="4958"/>
                  <a:pt x="20348" y="4749"/>
                </a:cubicBezTo>
                <a:cubicBezTo>
                  <a:pt x="19581" y="4248"/>
                  <a:pt x="19147" y="3214"/>
                  <a:pt x="19514" y="2847"/>
                </a:cubicBezTo>
                <a:cubicBezTo>
                  <a:pt x="19574" y="2772"/>
                  <a:pt x="19628" y="2738"/>
                  <a:pt x="19699" y="2738"/>
                </a:cubicBezTo>
                <a:close/>
                <a:moveTo>
                  <a:pt x="12819" y="2875"/>
                </a:moveTo>
                <a:cubicBezTo>
                  <a:pt x="13136" y="2875"/>
                  <a:pt x="13466" y="2968"/>
                  <a:pt x="13844" y="3148"/>
                </a:cubicBezTo>
                <a:cubicBezTo>
                  <a:pt x="14444" y="3448"/>
                  <a:pt x="15511" y="4449"/>
                  <a:pt x="16045" y="5216"/>
                </a:cubicBezTo>
                <a:cubicBezTo>
                  <a:pt x="16279" y="5549"/>
                  <a:pt x="16646" y="6183"/>
                  <a:pt x="16846" y="6650"/>
                </a:cubicBezTo>
                <a:cubicBezTo>
                  <a:pt x="17246" y="7517"/>
                  <a:pt x="17713" y="9152"/>
                  <a:pt x="17580" y="9252"/>
                </a:cubicBezTo>
                <a:cubicBezTo>
                  <a:pt x="17413" y="9419"/>
                  <a:pt x="16379" y="9552"/>
                  <a:pt x="15478" y="9552"/>
                </a:cubicBezTo>
                <a:cubicBezTo>
                  <a:pt x="13310" y="9552"/>
                  <a:pt x="11909" y="8718"/>
                  <a:pt x="10975" y="6817"/>
                </a:cubicBezTo>
                <a:cubicBezTo>
                  <a:pt x="10675" y="6216"/>
                  <a:pt x="10575" y="5983"/>
                  <a:pt x="10575" y="5449"/>
                </a:cubicBezTo>
                <a:cubicBezTo>
                  <a:pt x="10575" y="4315"/>
                  <a:pt x="11042" y="3515"/>
                  <a:pt x="12009" y="3081"/>
                </a:cubicBezTo>
                <a:cubicBezTo>
                  <a:pt x="12285" y="2943"/>
                  <a:pt x="12548" y="2875"/>
                  <a:pt x="12819" y="2875"/>
                </a:cubicBezTo>
                <a:close/>
                <a:moveTo>
                  <a:pt x="22629" y="0"/>
                </a:moveTo>
                <a:cubicBezTo>
                  <a:pt x="22540" y="0"/>
                  <a:pt x="22456" y="26"/>
                  <a:pt x="22383" y="79"/>
                </a:cubicBezTo>
                <a:cubicBezTo>
                  <a:pt x="22083" y="279"/>
                  <a:pt x="22116" y="512"/>
                  <a:pt x="22516" y="879"/>
                </a:cubicBezTo>
                <a:cubicBezTo>
                  <a:pt x="23517" y="1747"/>
                  <a:pt x="23484" y="3481"/>
                  <a:pt x="22483" y="4449"/>
                </a:cubicBezTo>
                <a:lnTo>
                  <a:pt x="22149" y="4782"/>
                </a:lnTo>
                <a:lnTo>
                  <a:pt x="22049" y="4315"/>
                </a:lnTo>
                <a:cubicBezTo>
                  <a:pt x="21816" y="3381"/>
                  <a:pt x="21115" y="2414"/>
                  <a:pt x="20482" y="2080"/>
                </a:cubicBezTo>
                <a:cubicBezTo>
                  <a:pt x="20298" y="1980"/>
                  <a:pt x="19998" y="1930"/>
                  <a:pt x="19706" y="1930"/>
                </a:cubicBezTo>
                <a:cubicBezTo>
                  <a:pt x="19414" y="1930"/>
                  <a:pt x="19131" y="1980"/>
                  <a:pt x="18981" y="2080"/>
                </a:cubicBezTo>
                <a:cubicBezTo>
                  <a:pt x="17813" y="2914"/>
                  <a:pt x="18680" y="5082"/>
                  <a:pt x="20448" y="5783"/>
                </a:cubicBezTo>
                <a:cubicBezTo>
                  <a:pt x="21082" y="6050"/>
                  <a:pt x="21082" y="6116"/>
                  <a:pt x="20548" y="6984"/>
                </a:cubicBezTo>
                <a:cubicBezTo>
                  <a:pt x="20181" y="7484"/>
                  <a:pt x="19081" y="8618"/>
                  <a:pt x="18714" y="8818"/>
                </a:cubicBezTo>
                <a:cubicBezTo>
                  <a:pt x="18664" y="8843"/>
                  <a:pt x="18624" y="8860"/>
                  <a:pt x="18590" y="8860"/>
                </a:cubicBezTo>
                <a:cubicBezTo>
                  <a:pt x="18489" y="8860"/>
                  <a:pt x="18439" y="8710"/>
                  <a:pt x="18313" y="8185"/>
                </a:cubicBezTo>
                <a:cubicBezTo>
                  <a:pt x="17546" y="4882"/>
                  <a:pt x="14978" y="1980"/>
                  <a:pt x="12843" y="1980"/>
                </a:cubicBezTo>
                <a:cubicBezTo>
                  <a:pt x="11675" y="1980"/>
                  <a:pt x="10541" y="2714"/>
                  <a:pt x="10007" y="3815"/>
                </a:cubicBezTo>
                <a:cubicBezTo>
                  <a:pt x="9807" y="4248"/>
                  <a:pt x="9774" y="4449"/>
                  <a:pt x="9774" y="5383"/>
                </a:cubicBezTo>
                <a:cubicBezTo>
                  <a:pt x="9774" y="6417"/>
                  <a:pt x="9774" y="6483"/>
                  <a:pt x="10174" y="7251"/>
                </a:cubicBezTo>
                <a:cubicBezTo>
                  <a:pt x="10941" y="8818"/>
                  <a:pt x="12309" y="9953"/>
                  <a:pt x="13910" y="10319"/>
                </a:cubicBezTo>
                <a:cubicBezTo>
                  <a:pt x="14329" y="10417"/>
                  <a:pt x="14875" y="10462"/>
                  <a:pt x="15438" y="10462"/>
                </a:cubicBezTo>
                <a:cubicBezTo>
                  <a:pt x="16221" y="10462"/>
                  <a:pt x="17036" y="10375"/>
                  <a:pt x="17580" y="10219"/>
                </a:cubicBezTo>
                <a:cubicBezTo>
                  <a:pt x="17620" y="10206"/>
                  <a:pt x="17653" y="10196"/>
                  <a:pt x="17678" y="10196"/>
                </a:cubicBezTo>
                <a:cubicBezTo>
                  <a:pt x="17777" y="10196"/>
                  <a:pt x="17766" y="10342"/>
                  <a:pt x="17713" y="10953"/>
                </a:cubicBezTo>
                <a:cubicBezTo>
                  <a:pt x="17613" y="11987"/>
                  <a:pt x="17313" y="13088"/>
                  <a:pt x="16946" y="13789"/>
                </a:cubicBezTo>
                <a:cubicBezTo>
                  <a:pt x="16579" y="14456"/>
                  <a:pt x="15311" y="15757"/>
                  <a:pt x="14477" y="16324"/>
                </a:cubicBezTo>
                <a:cubicBezTo>
                  <a:pt x="12911" y="17368"/>
                  <a:pt x="11186" y="17937"/>
                  <a:pt x="9675" y="17937"/>
                </a:cubicBezTo>
                <a:cubicBezTo>
                  <a:pt x="9352" y="17937"/>
                  <a:pt x="9039" y="17911"/>
                  <a:pt x="8740" y="17858"/>
                </a:cubicBezTo>
                <a:cubicBezTo>
                  <a:pt x="7039" y="17558"/>
                  <a:pt x="5438" y="16657"/>
                  <a:pt x="4103" y="15256"/>
                </a:cubicBezTo>
                <a:cubicBezTo>
                  <a:pt x="2535" y="13655"/>
                  <a:pt x="1702" y="11587"/>
                  <a:pt x="1601" y="9085"/>
                </a:cubicBezTo>
                <a:cubicBezTo>
                  <a:pt x="1468" y="5916"/>
                  <a:pt x="2369" y="4015"/>
                  <a:pt x="5037" y="2013"/>
                </a:cubicBezTo>
                <a:cubicBezTo>
                  <a:pt x="5371" y="1747"/>
                  <a:pt x="5371" y="1747"/>
                  <a:pt x="5237" y="1413"/>
                </a:cubicBezTo>
                <a:cubicBezTo>
                  <a:pt x="5171" y="1246"/>
                  <a:pt x="5071" y="1079"/>
                  <a:pt x="5004" y="1046"/>
                </a:cubicBezTo>
                <a:cubicBezTo>
                  <a:pt x="4998" y="1042"/>
                  <a:pt x="4990" y="1040"/>
                  <a:pt x="4980" y="1040"/>
                </a:cubicBezTo>
                <a:cubicBezTo>
                  <a:pt x="4754" y="1040"/>
                  <a:pt x="3469" y="2083"/>
                  <a:pt x="2702" y="2881"/>
                </a:cubicBezTo>
                <a:cubicBezTo>
                  <a:pt x="334" y="5383"/>
                  <a:pt x="0" y="9852"/>
                  <a:pt x="1868" y="13689"/>
                </a:cubicBezTo>
                <a:cubicBezTo>
                  <a:pt x="2502" y="14923"/>
                  <a:pt x="3303" y="15923"/>
                  <a:pt x="4437" y="16824"/>
                </a:cubicBezTo>
                <a:cubicBezTo>
                  <a:pt x="6092" y="18148"/>
                  <a:pt x="7884" y="18808"/>
                  <a:pt x="9723" y="18808"/>
                </a:cubicBezTo>
                <a:cubicBezTo>
                  <a:pt x="11403" y="18808"/>
                  <a:pt x="13122" y="18257"/>
                  <a:pt x="14811" y="17158"/>
                </a:cubicBezTo>
                <a:cubicBezTo>
                  <a:pt x="17379" y="15490"/>
                  <a:pt x="18480" y="13588"/>
                  <a:pt x="18614" y="10720"/>
                </a:cubicBezTo>
                <a:lnTo>
                  <a:pt x="18647" y="9852"/>
                </a:lnTo>
                <a:lnTo>
                  <a:pt x="19147" y="9552"/>
                </a:lnTo>
                <a:cubicBezTo>
                  <a:pt x="20248" y="8918"/>
                  <a:pt x="21482" y="7451"/>
                  <a:pt x="21883" y="6317"/>
                </a:cubicBezTo>
                <a:cubicBezTo>
                  <a:pt x="22016" y="5950"/>
                  <a:pt x="22149" y="5783"/>
                  <a:pt x="22416" y="5616"/>
                </a:cubicBezTo>
                <a:cubicBezTo>
                  <a:pt x="22983" y="5316"/>
                  <a:pt x="23550" y="4649"/>
                  <a:pt x="23884" y="3982"/>
                </a:cubicBezTo>
                <a:cubicBezTo>
                  <a:pt x="24151" y="3381"/>
                  <a:pt x="24184" y="3281"/>
                  <a:pt x="24151" y="2547"/>
                </a:cubicBezTo>
                <a:cubicBezTo>
                  <a:pt x="24084" y="1913"/>
                  <a:pt x="24017" y="1613"/>
                  <a:pt x="23751" y="1079"/>
                </a:cubicBezTo>
                <a:cubicBezTo>
                  <a:pt x="23457" y="411"/>
                  <a:pt x="22992" y="0"/>
                  <a:pt x="22629" y="0"/>
                </a:cubicBezTo>
                <a:close/>
              </a:path>
            </a:pathLst>
          </a:custGeom>
          <a:solidFill>
            <a:schemeClr val="dk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9" name="Google Shape;239;p35"/>
          <p:cNvGrpSpPr/>
          <p:nvPr/>
        </p:nvGrpSpPr>
        <p:grpSpPr>
          <a:xfrm>
            <a:off x="6440384" y="-198977"/>
            <a:ext cx="1061141" cy="1266536"/>
            <a:chOff x="4336600" y="1850100"/>
            <a:chExt cx="129275" cy="154300"/>
          </a:xfrm>
        </p:grpSpPr>
        <p:sp>
          <p:nvSpPr>
            <p:cNvPr id="240" name="Google Shape;240;p35"/>
            <p:cNvSpPr/>
            <p:nvPr/>
          </p:nvSpPr>
          <p:spPr>
            <a:xfrm>
              <a:off x="4351600" y="1850100"/>
              <a:ext cx="114275" cy="154300"/>
            </a:xfrm>
            <a:custGeom>
              <a:avLst/>
              <a:gdLst/>
              <a:ahLst/>
              <a:cxnLst/>
              <a:rect l="l" t="t" r="r" b="b"/>
              <a:pathLst>
                <a:path w="4571" h="6172" fill="none" extrusionOk="0">
                  <a:moveTo>
                    <a:pt x="4571" y="0"/>
                  </a:moveTo>
                  <a:cubicBezTo>
                    <a:pt x="4471" y="401"/>
                    <a:pt x="4204" y="701"/>
                    <a:pt x="3937" y="1001"/>
                  </a:cubicBezTo>
                  <a:cubicBezTo>
                    <a:pt x="2503" y="2636"/>
                    <a:pt x="1202" y="4370"/>
                    <a:pt x="1" y="6172"/>
                  </a:cubicBezTo>
                </a:path>
              </a:pathLst>
            </a:custGeom>
            <a:noFill/>
            <a:ln w="114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35"/>
            <p:cNvSpPr/>
            <p:nvPr/>
          </p:nvSpPr>
          <p:spPr>
            <a:xfrm>
              <a:off x="4336600" y="1885950"/>
              <a:ext cx="124275" cy="80925"/>
            </a:xfrm>
            <a:custGeom>
              <a:avLst/>
              <a:gdLst/>
              <a:ahLst/>
              <a:cxnLst/>
              <a:rect l="l" t="t" r="r" b="b"/>
              <a:pathLst>
                <a:path w="4971" h="3237" fill="none" extrusionOk="0">
                  <a:moveTo>
                    <a:pt x="4971" y="3237"/>
                  </a:moveTo>
                  <a:cubicBezTo>
                    <a:pt x="3336" y="2069"/>
                    <a:pt x="1702" y="1002"/>
                    <a:pt x="1" y="1"/>
                  </a:cubicBezTo>
                </a:path>
              </a:pathLst>
            </a:custGeom>
            <a:noFill/>
            <a:ln w="114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21849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solidFill>
        <a:effectLst/>
      </p:bgPr>
    </p:bg>
    <p:spTree>
      <p:nvGrpSpPr>
        <p:cNvPr id="1" name="Shape 242"/>
        <p:cNvGrpSpPr/>
        <p:nvPr/>
      </p:nvGrpSpPr>
      <p:grpSpPr>
        <a:xfrm>
          <a:off x="0" y="0"/>
          <a:ext cx="0" cy="0"/>
          <a:chOff x="0" y="0"/>
          <a:chExt cx="0" cy="0"/>
        </a:xfrm>
      </p:grpSpPr>
      <p:sp>
        <p:nvSpPr>
          <p:cNvPr id="243" name="Google Shape;243;p36"/>
          <p:cNvSpPr/>
          <p:nvPr/>
        </p:nvSpPr>
        <p:spPr>
          <a:xfrm>
            <a:off x="10656367" y="-11712"/>
            <a:ext cx="2329317" cy="2196104"/>
          </a:xfrm>
          <a:custGeom>
            <a:avLst/>
            <a:gdLst/>
            <a:ahLst/>
            <a:cxnLst/>
            <a:rect l="l" t="t" r="r" b="b"/>
            <a:pathLst>
              <a:path w="13923" h="13127" extrusionOk="0">
                <a:moveTo>
                  <a:pt x="7170" y="0"/>
                </a:moveTo>
                <a:cubicBezTo>
                  <a:pt x="6971" y="0"/>
                  <a:pt x="6770" y="7"/>
                  <a:pt x="6566" y="21"/>
                </a:cubicBezTo>
                <a:cubicBezTo>
                  <a:pt x="5229" y="112"/>
                  <a:pt x="4044" y="598"/>
                  <a:pt x="2980" y="1358"/>
                </a:cubicBezTo>
                <a:cubicBezTo>
                  <a:pt x="2281" y="1844"/>
                  <a:pt x="1642" y="2422"/>
                  <a:pt x="1065" y="3091"/>
                </a:cubicBezTo>
                <a:cubicBezTo>
                  <a:pt x="761" y="3486"/>
                  <a:pt x="457" y="3911"/>
                  <a:pt x="183" y="4337"/>
                </a:cubicBezTo>
                <a:cubicBezTo>
                  <a:pt x="92" y="4489"/>
                  <a:pt x="62" y="4702"/>
                  <a:pt x="31" y="4884"/>
                </a:cubicBezTo>
                <a:cubicBezTo>
                  <a:pt x="1" y="5036"/>
                  <a:pt x="62" y="5157"/>
                  <a:pt x="214" y="5188"/>
                </a:cubicBezTo>
                <a:cubicBezTo>
                  <a:pt x="275" y="5188"/>
                  <a:pt x="396" y="5127"/>
                  <a:pt x="457" y="5066"/>
                </a:cubicBezTo>
                <a:cubicBezTo>
                  <a:pt x="822" y="4580"/>
                  <a:pt x="1186" y="4033"/>
                  <a:pt x="1612" y="3577"/>
                </a:cubicBezTo>
                <a:cubicBezTo>
                  <a:pt x="2767" y="2270"/>
                  <a:pt x="4135" y="1236"/>
                  <a:pt x="5776" y="629"/>
                </a:cubicBezTo>
                <a:cubicBezTo>
                  <a:pt x="6268" y="449"/>
                  <a:pt x="6751" y="359"/>
                  <a:pt x="7225" y="359"/>
                </a:cubicBezTo>
                <a:cubicBezTo>
                  <a:pt x="7954" y="359"/>
                  <a:pt x="8664" y="570"/>
                  <a:pt x="9363" y="993"/>
                </a:cubicBezTo>
                <a:cubicBezTo>
                  <a:pt x="9940" y="1358"/>
                  <a:pt x="10457" y="1784"/>
                  <a:pt x="10913" y="2300"/>
                </a:cubicBezTo>
                <a:cubicBezTo>
                  <a:pt x="12190" y="3850"/>
                  <a:pt x="12676" y="5583"/>
                  <a:pt x="12098" y="7559"/>
                </a:cubicBezTo>
                <a:cubicBezTo>
                  <a:pt x="11764" y="8653"/>
                  <a:pt x="11187" y="9626"/>
                  <a:pt x="10518" y="10568"/>
                </a:cubicBezTo>
                <a:cubicBezTo>
                  <a:pt x="9849" y="11449"/>
                  <a:pt x="8998" y="12057"/>
                  <a:pt x="7995" y="12483"/>
                </a:cubicBezTo>
                <a:cubicBezTo>
                  <a:pt x="7751" y="12564"/>
                  <a:pt x="7482" y="12670"/>
                  <a:pt x="7233" y="12670"/>
                </a:cubicBezTo>
                <a:cubicBezTo>
                  <a:pt x="7203" y="12670"/>
                  <a:pt x="7173" y="12668"/>
                  <a:pt x="7144" y="12665"/>
                </a:cubicBezTo>
                <a:cubicBezTo>
                  <a:pt x="5898" y="12635"/>
                  <a:pt x="4925" y="12118"/>
                  <a:pt x="4408" y="10963"/>
                </a:cubicBezTo>
                <a:cubicBezTo>
                  <a:pt x="3892" y="9930"/>
                  <a:pt x="3740" y="8835"/>
                  <a:pt x="3983" y="7711"/>
                </a:cubicBezTo>
                <a:cubicBezTo>
                  <a:pt x="4287" y="6373"/>
                  <a:pt x="5138" y="5492"/>
                  <a:pt x="6384" y="4975"/>
                </a:cubicBezTo>
                <a:cubicBezTo>
                  <a:pt x="6494" y="4926"/>
                  <a:pt x="6603" y="4902"/>
                  <a:pt x="6710" y="4902"/>
                </a:cubicBezTo>
                <a:cubicBezTo>
                  <a:pt x="6872" y="4902"/>
                  <a:pt x="7028" y="4957"/>
                  <a:pt x="7174" y="5066"/>
                </a:cubicBezTo>
                <a:cubicBezTo>
                  <a:pt x="7296" y="5188"/>
                  <a:pt x="7448" y="5279"/>
                  <a:pt x="7539" y="5431"/>
                </a:cubicBezTo>
                <a:cubicBezTo>
                  <a:pt x="8147" y="6191"/>
                  <a:pt x="8269" y="7042"/>
                  <a:pt x="7995" y="7954"/>
                </a:cubicBezTo>
                <a:cubicBezTo>
                  <a:pt x="7873" y="8440"/>
                  <a:pt x="7539" y="8835"/>
                  <a:pt x="7053" y="9048"/>
                </a:cubicBezTo>
                <a:cubicBezTo>
                  <a:pt x="6627" y="8744"/>
                  <a:pt x="6536" y="8349"/>
                  <a:pt x="6566" y="7893"/>
                </a:cubicBezTo>
                <a:cubicBezTo>
                  <a:pt x="6597" y="7650"/>
                  <a:pt x="6658" y="7437"/>
                  <a:pt x="6688" y="7224"/>
                </a:cubicBezTo>
                <a:cubicBezTo>
                  <a:pt x="6688" y="7072"/>
                  <a:pt x="6627" y="6920"/>
                  <a:pt x="6597" y="6738"/>
                </a:cubicBezTo>
                <a:cubicBezTo>
                  <a:pt x="6141" y="6768"/>
                  <a:pt x="5959" y="7012"/>
                  <a:pt x="5807" y="7285"/>
                </a:cubicBezTo>
                <a:cubicBezTo>
                  <a:pt x="5685" y="7468"/>
                  <a:pt x="5655" y="7711"/>
                  <a:pt x="5563" y="7893"/>
                </a:cubicBezTo>
                <a:cubicBezTo>
                  <a:pt x="5290" y="8501"/>
                  <a:pt x="5867" y="9352"/>
                  <a:pt x="6506" y="9413"/>
                </a:cubicBezTo>
                <a:cubicBezTo>
                  <a:pt x="6649" y="9429"/>
                  <a:pt x="6789" y="9437"/>
                  <a:pt x="6925" y="9437"/>
                </a:cubicBezTo>
                <a:cubicBezTo>
                  <a:pt x="7826" y="9437"/>
                  <a:pt x="8561" y="9081"/>
                  <a:pt x="9089" y="8288"/>
                </a:cubicBezTo>
                <a:cubicBezTo>
                  <a:pt x="9636" y="7407"/>
                  <a:pt x="9636" y="6465"/>
                  <a:pt x="9120" y="5553"/>
                </a:cubicBezTo>
                <a:cubicBezTo>
                  <a:pt x="8755" y="4914"/>
                  <a:pt x="8177" y="4580"/>
                  <a:pt x="7448" y="4519"/>
                </a:cubicBezTo>
                <a:cubicBezTo>
                  <a:pt x="7296" y="4504"/>
                  <a:pt x="7144" y="4496"/>
                  <a:pt x="6992" y="4496"/>
                </a:cubicBezTo>
                <a:cubicBezTo>
                  <a:pt x="6840" y="4496"/>
                  <a:pt x="6688" y="4504"/>
                  <a:pt x="6536" y="4519"/>
                </a:cubicBezTo>
                <a:cubicBezTo>
                  <a:pt x="4804" y="4732"/>
                  <a:pt x="3497" y="5583"/>
                  <a:pt x="2858" y="7224"/>
                </a:cubicBezTo>
                <a:cubicBezTo>
                  <a:pt x="2250" y="8835"/>
                  <a:pt x="2554" y="10386"/>
                  <a:pt x="3436" y="11845"/>
                </a:cubicBezTo>
                <a:cubicBezTo>
                  <a:pt x="3740" y="12331"/>
                  <a:pt x="4196" y="12665"/>
                  <a:pt x="4743" y="12848"/>
                </a:cubicBezTo>
                <a:cubicBezTo>
                  <a:pt x="5301" y="13034"/>
                  <a:pt x="5860" y="13127"/>
                  <a:pt x="6439" y="13127"/>
                </a:cubicBezTo>
                <a:cubicBezTo>
                  <a:pt x="6521" y="13127"/>
                  <a:pt x="6604" y="13125"/>
                  <a:pt x="6688" y="13121"/>
                </a:cubicBezTo>
                <a:cubicBezTo>
                  <a:pt x="8633" y="12939"/>
                  <a:pt x="10275" y="12118"/>
                  <a:pt x="11582" y="10629"/>
                </a:cubicBezTo>
                <a:cubicBezTo>
                  <a:pt x="12524" y="9565"/>
                  <a:pt x="13132" y="8319"/>
                  <a:pt x="13466" y="6951"/>
                </a:cubicBezTo>
                <a:cubicBezTo>
                  <a:pt x="13922" y="5249"/>
                  <a:pt x="13497" y="3699"/>
                  <a:pt x="12372" y="2361"/>
                </a:cubicBezTo>
                <a:cubicBezTo>
                  <a:pt x="10986" y="726"/>
                  <a:pt x="9221" y="0"/>
                  <a:pt x="717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36"/>
          <p:cNvSpPr/>
          <p:nvPr/>
        </p:nvSpPr>
        <p:spPr>
          <a:xfrm>
            <a:off x="-775167" y="3281019"/>
            <a:ext cx="1471133" cy="1758435"/>
          </a:xfrm>
          <a:custGeom>
            <a:avLst/>
            <a:gdLst/>
            <a:ahLst/>
            <a:cxnLst/>
            <a:rect l="l" t="t" r="r" b="b"/>
            <a:pathLst>
              <a:path w="2903" h="3470" fill="none" extrusionOk="0">
                <a:moveTo>
                  <a:pt x="2569" y="0"/>
                </a:moveTo>
                <a:cubicBezTo>
                  <a:pt x="2902" y="1868"/>
                  <a:pt x="2835" y="3269"/>
                  <a:pt x="2335" y="3369"/>
                </a:cubicBezTo>
                <a:cubicBezTo>
                  <a:pt x="1835" y="3470"/>
                  <a:pt x="901" y="2302"/>
                  <a:pt x="0" y="668"/>
                </a:cubicBezTo>
              </a:path>
            </a:pathLst>
          </a:custGeom>
          <a:noFill/>
          <a:ln w="1143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173522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CFE2F3"/>
        </a:solidFill>
        <a:effectLst/>
      </p:bgPr>
    </p:bg>
    <p:spTree>
      <p:nvGrpSpPr>
        <p:cNvPr id="1" name="Shape 8"/>
        <p:cNvGrpSpPr/>
        <p:nvPr/>
      </p:nvGrpSpPr>
      <p:grpSpPr>
        <a:xfrm>
          <a:off x="0" y="0"/>
          <a:ext cx="0" cy="0"/>
          <a:chOff x="0" y="0"/>
          <a:chExt cx="0" cy="0"/>
        </a:xfrm>
      </p:grpSpPr>
      <p:sp>
        <p:nvSpPr>
          <p:cNvPr id="9" name="Google Shape;9;p2"/>
          <p:cNvSpPr/>
          <p:nvPr/>
        </p:nvSpPr>
        <p:spPr>
          <a:xfrm>
            <a:off x="955434" y="0"/>
            <a:ext cx="11439727" cy="6857979"/>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339400" y="1514200"/>
            <a:ext cx="7513200" cy="3829600"/>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1" name="Google Shape;11;p2"/>
          <p:cNvCxnSpPr/>
          <p:nvPr/>
        </p:nvCxnSpPr>
        <p:spPr>
          <a:xfrm>
            <a:off x="3430400" y="4155800"/>
            <a:ext cx="5331200" cy="0"/>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12;p2"/>
          <p:cNvCxnSpPr/>
          <p:nvPr/>
        </p:nvCxnSpPr>
        <p:spPr>
          <a:xfrm>
            <a:off x="3430400" y="2963667"/>
            <a:ext cx="5331200" cy="0"/>
          </a:xfrm>
          <a:prstGeom prst="straightConnector1">
            <a:avLst/>
          </a:prstGeom>
          <a:noFill/>
          <a:ln w="19050" cap="flat" cmpd="sng">
            <a:solidFill>
              <a:schemeClr val="dk2"/>
            </a:solidFill>
            <a:prstDash val="solid"/>
            <a:round/>
            <a:headEnd type="none" w="med" len="med"/>
            <a:tailEnd type="none" w="med" len="med"/>
          </a:ln>
        </p:spPr>
      </p:cxnSp>
      <p:grpSp>
        <p:nvGrpSpPr>
          <p:cNvPr id="13" name="Google Shape;13;p2"/>
          <p:cNvGrpSpPr/>
          <p:nvPr/>
        </p:nvGrpSpPr>
        <p:grpSpPr>
          <a:xfrm rot="697126">
            <a:off x="11040250" y="-62237"/>
            <a:ext cx="1740524" cy="1795281"/>
            <a:chOff x="1492000" y="427450"/>
            <a:chExt cx="1188000" cy="1225375"/>
          </a:xfrm>
        </p:grpSpPr>
        <p:sp>
          <p:nvSpPr>
            <p:cNvPr id="14" name="Google Shape;14;p2"/>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2"/>
          <p:cNvSpPr txBox="1">
            <a:spLocks noGrp="1"/>
          </p:cNvSpPr>
          <p:nvPr>
            <p:ph type="ctrTitle"/>
          </p:nvPr>
        </p:nvSpPr>
        <p:spPr>
          <a:xfrm>
            <a:off x="3135800" y="1998467"/>
            <a:ext cx="5920400" cy="1930400"/>
          </a:xfrm>
          <a:prstGeom prst="rect">
            <a:avLst/>
          </a:prstGeom>
        </p:spPr>
        <p:txBody>
          <a:bodyPr spcFirstLastPara="1" wrap="square" lIns="0" tIns="0" rIns="0" bIns="0" anchor="ctr" anchorCtr="0">
            <a:noAutofit/>
          </a:bodyPr>
          <a:lstStyle>
            <a:lvl1pPr lvl="0" algn="ctr" rtl="0">
              <a:spcBef>
                <a:spcPts val="0"/>
              </a:spcBef>
              <a:spcAft>
                <a:spcPts val="0"/>
              </a:spcAft>
              <a:buSzPts val="5200"/>
              <a:buFont typeface="Itim"/>
              <a:buNone/>
              <a:defRPr sz="8000" b="1">
                <a:latin typeface="Itim"/>
                <a:ea typeface="Itim"/>
                <a:cs typeface="Itim"/>
                <a:sym typeface="Itim"/>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 name="Google Shape;26;p2"/>
          <p:cNvSpPr txBox="1">
            <a:spLocks noGrp="1"/>
          </p:cNvSpPr>
          <p:nvPr>
            <p:ph type="subTitle" idx="1"/>
          </p:nvPr>
        </p:nvSpPr>
        <p:spPr>
          <a:xfrm>
            <a:off x="3135800" y="4382733"/>
            <a:ext cx="5920400" cy="47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 name="Google Shape;27;p2"/>
          <p:cNvSpPr/>
          <p:nvPr/>
        </p:nvSpPr>
        <p:spPr>
          <a:xfrm>
            <a:off x="-67867" y="-28667"/>
            <a:ext cx="1028000" cy="68868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 name="Google Shape;28;p2"/>
          <p:cNvGrpSpPr/>
          <p:nvPr/>
        </p:nvGrpSpPr>
        <p:grpSpPr>
          <a:xfrm rot="-1976796" flipH="1">
            <a:off x="7889975" y="5320178"/>
            <a:ext cx="4632472" cy="1185191"/>
            <a:chOff x="3809875" y="1963175"/>
            <a:chExt cx="1923600" cy="492150"/>
          </a:xfrm>
        </p:grpSpPr>
        <p:sp>
          <p:nvSpPr>
            <p:cNvPr id="29" name="Google Shape;29;p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 name="Google Shape;40;p2"/>
          <p:cNvGrpSpPr/>
          <p:nvPr/>
        </p:nvGrpSpPr>
        <p:grpSpPr>
          <a:xfrm rot="-375097">
            <a:off x="1638076" y="-337843"/>
            <a:ext cx="948989" cy="1057731"/>
            <a:chOff x="6554696" y="509501"/>
            <a:chExt cx="711709" cy="793261"/>
          </a:xfrm>
        </p:grpSpPr>
        <p:sp>
          <p:nvSpPr>
            <p:cNvPr id="41" name="Google Shape;41;p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 name="Google Shape;43;p2"/>
          <p:cNvGrpSpPr/>
          <p:nvPr/>
        </p:nvGrpSpPr>
        <p:grpSpPr>
          <a:xfrm rot="807122">
            <a:off x="1079067" y="6278203"/>
            <a:ext cx="3330068" cy="3202541"/>
            <a:chOff x="1857000" y="3245400"/>
            <a:chExt cx="1233825" cy="1186575"/>
          </a:xfrm>
        </p:grpSpPr>
        <p:sp>
          <p:nvSpPr>
            <p:cNvPr id="44" name="Google Shape;44;p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 name="Google Shape;50;p2"/>
          <p:cNvSpPr/>
          <p:nvPr/>
        </p:nvSpPr>
        <p:spPr>
          <a:xfrm rot="-381518">
            <a:off x="1756574" y="-194975"/>
            <a:ext cx="137244" cy="734988"/>
          </a:xfrm>
          <a:prstGeom prst="roundRect">
            <a:avLst>
              <a:gd name="adj" fmla="val 50000"/>
            </a:avLst>
          </a:prstGeom>
          <a:solidFill>
            <a:schemeClr val="lt2">
              <a:alpha val="4749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58676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415600" y="2867800"/>
            <a:ext cx="11360800" cy="11224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1560173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3"/>
        <p:cNvGrpSpPr/>
        <p:nvPr/>
      </p:nvGrpSpPr>
      <p:grpSpPr>
        <a:xfrm>
          <a:off x="0" y="0"/>
          <a:ext cx="0" cy="0"/>
          <a:chOff x="0" y="0"/>
          <a:chExt cx="0" cy="0"/>
        </a:xfrm>
      </p:grpSpPr>
      <p:sp>
        <p:nvSpPr>
          <p:cNvPr id="54" name="Google Shape;54;p4"/>
          <p:cNvSpPr/>
          <p:nvPr/>
        </p:nvSpPr>
        <p:spPr>
          <a:xfrm>
            <a:off x="11653792" y="2373797"/>
            <a:ext cx="27305" cy="77932"/>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 name="Google Shape;55;p4"/>
          <p:cNvGrpSpPr/>
          <p:nvPr/>
        </p:nvGrpSpPr>
        <p:grpSpPr>
          <a:xfrm>
            <a:off x="-2267" y="439"/>
            <a:ext cx="12196533" cy="6857124"/>
            <a:chOff x="238125" y="854700"/>
            <a:chExt cx="7142500" cy="4015650"/>
          </a:xfrm>
        </p:grpSpPr>
        <p:sp>
          <p:nvSpPr>
            <p:cNvPr id="56" name="Google Shape;56;p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 name="Google Shape;78;p4"/>
          <p:cNvSpPr txBox="1">
            <a:spLocks noGrp="1"/>
          </p:cNvSpPr>
          <p:nvPr>
            <p:ph type="title"/>
          </p:nvPr>
        </p:nvSpPr>
        <p:spPr>
          <a:xfrm>
            <a:off x="960000" y="720000"/>
            <a:ext cx="10272000" cy="4800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79" name="Google Shape;79;p4"/>
          <p:cNvSpPr txBox="1">
            <a:spLocks noGrp="1"/>
          </p:cNvSpPr>
          <p:nvPr>
            <p:ph type="body" idx="1"/>
          </p:nvPr>
        </p:nvSpPr>
        <p:spPr>
          <a:xfrm>
            <a:off x="960000" y="1662565"/>
            <a:ext cx="10272000" cy="4586800"/>
          </a:xfrm>
          <a:prstGeom prst="rect">
            <a:avLst/>
          </a:prstGeom>
        </p:spPr>
        <p:txBody>
          <a:bodyPr spcFirstLastPara="1" wrap="square" lIns="91425" tIns="91425" rIns="91425" bIns="91425" anchor="t" anchorCtr="0">
            <a:noAutofit/>
          </a:bodyPr>
          <a:lstStyle>
            <a:lvl1pPr marL="609585" lvl="0" indent="-406390" rtl="0">
              <a:lnSpc>
                <a:spcPct val="85000"/>
              </a:lnSpc>
              <a:spcBef>
                <a:spcPts val="0"/>
              </a:spcBef>
              <a:spcAft>
                <a:spcPts val="0"/>
              </a:spcAft>
              <a:buClr>
                <a:schemeClr val="dk1"/>
              </a:buClr>
              <a:buSzPts val="1200"/>
              <a:buChar char="●"/>
              <a:defRPr sz="1600"/>
            </a:lvl1pPr>
            <a:lvl2pPr marL="1219170" lvl="1" indent="-406390" rtl="0">
              <a:spcBef>
                <a:spcPts val="667"/>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811143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0"/>
        <p:cNvGrpSpPr/>
        <p:nvPr/>
      </p:nvGrpSpPr>
      <p:grpSpPr>
        <a:xfrm>
          <a:off x="0" y="0"/>
          <a:ext cx="0" cy="0"/>
          <a:chOff x="0" y="0"/>
          <a:chExt cx="0" cy="0"/>
        </a:xfrm>
      </p:grpSpPr>
      <p:grpSp>
        <p:nvGrpSpPr>
          <p:cNvPr id="81" name="Google Shape;81;p5"/>
          <p:cNvGrpSpPr/>
          <p:nvPr/>
        </p:nvGrpSpPr>
        <p:grpSpPr>
          <a:xfrm>
            <a:off x="-232700" y="-29865"/>
            <a:ext cx="12649552" cy="6924065"/>
            <a:chOff x="-174525" y="-22399"/>
            <a:chExt cx="9487164" cy="5193049"/>
          </a:xfrm>
        </p:grpSpPr>
        <p:sp>
          <p:nvSpPr>
            <p:cNvPr id="82" name="Google Shape;82;p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83" name="Google Shape;83;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84" name="Google Shape;84;p5"/>
            <p:cNvGrpSpPr/>
            <p:nvPr/>
          </p:nvGrpSpPr>
          <p:grpSpPr>
            <a:xfrm>
              <a:off x="263005" y="845117"/>
              <a:ext cx="3790149" cy="3960313"/>
              <a:chOff x="263005" y="845117"/>
              <a:chExt cx="3790149" cy="3960313"/>
            </a:xfrm>
          </p:grpSpPr>
          <p:sp>
            <p:nvSpPr>
              <p:cNvPr id="85" name="Google Shape;85;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5"/>
            <p:cNvGrpSpPr/>
            <p:nvPr/>
          </p:nvGrpSpPr>
          <p:grpSpPr>
            <a:xfrm>
              <a:off x="5055305" y="845117"/>
              <a:ext cx="3790149" cy="3960313"/>
              <a:chOff x="263005" y="845117"/>
              <a:chExt cx="3790149" cy="3960313"/>
            </a:xfrm>
          </p:grpSpPr>
          <p:sp>
            <p:nvSpPr>
              <p:cNvPr id="101" name="Google Shape;101;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16" name="Google Shape;116;p5"/>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17" name="Google Shape;117;p5"/>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8" name="Google Shape;118;p5"/>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9" name="Google Shape;119;p5"/>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0" name="Google Shape;120;p5"/>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1" name="Google Shape;121;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22" name="Google Shape;122;p5"/>
          <p:cNvSpPr txBox="1">
            <a:spLocks noGrp="1"/>
          </p:cNvSpPr>
          <p:nvPr>
            <p:ph type="title"/>
          </p:nvPr>
        </p:nvSpPr>
        <p:spPr>
          <a:xfrm>
            <a:off x="960000" y="720000"/>
            <a:ext cx="4491600" cy="76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123" name="Google Shape;123;p5"/>
          <p:cNvSpPr txBox="1">
            <a:spLocks noGrp="1"/>
          </p:cNvSpPr>
          <p:nvPr>
            <p:ph type="subTitle" idx="1"/>
          </p:nvPr>
        </p:nvSpPr>
        <p:spPr>
          <a:xfrm>
            <a:off x="1209200" y="4389503"/>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4" name="Google Shape;124;p5"/>
          <p:cNvSpPr txBox="1">
            <a:spLocks noGrp="1"/>
          </p:cNvSpPr>
          <p:nvPr>
            <p:ph type="subTitle" idx="2"/>
          </p:nvPr>
        </p:nvSpPr>
        <p:spPr>
          <a:xfrm>
            <a:off x="7569200" y="4389503"/>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5" name="Google Shape;125;p5"/>
          <p:cNvSpPr txBox="1">
            <a:spLocks noGrp="1"/>
          </p:cNvSpPr>
          <p:nvPr>
            <p:ph type="subTitle" idx="3"/>
          </p:nvPr>
        </p:nvSpPr>
        <p:spPr>
          <a:xfrm>
            <a:off x="1209200" y="2112761"/>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6" name="Google Shape;126;p5"/>
          <p:cNvSpPr txBox="1">
            <a:spLocks noGrp="1"/>
          </p:cNvSpPr>
          <p:nvPr>
            <p:ph type="subTitle" idx="4"/>
          </p:nvPr>
        </p:nvSpPr>
        <p:spPr>
          <a:xfrm>
            <a:off x="7569200" y="2112761"/>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7" name="Google Shape;127;p5"/>
          <p:cNvSpPr txBox="1">
            <a:spLocks noGrp="1"/>
          </p:cNvSpPr>
          <p:nvPr>
            <p:ph type="subTitle" idx="5"/>
          </p:nvPr>
        </p:nvSpPr>
        <p:spPr>
          <a:xfrm>
            <a:off x="1209200" y="2768828"/>
            <a:ext cx="33416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8" name="Google Shape;128;p5"/>
          <p:cNvSpPr txBox="1">
            <a:spLocks noGrp="1"/>
          </p:cNvSpPr>
          <p:nvPr>
            <p:ph type="subTitle" idx="6"/>
          </p:nvPr>
        </p:nvSpPr>
        <p:spPr>
          <a:xfrm>
            <a:off x="7569200" y="2768828"/>
            <a:ext cx="33416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9" name="Google Shape;129;p5"/>
          <p:cNvSpPr txBox="1">
            <a:spLocks noGrp="1"/>
          </p:cNvSpPr>
          <p:nvPr>
            <p:ph type="subTitle" idx="7"/>
          </p:nvPr>
        </p:nvSpPr>
        <p:spPr>
          <a:xfrm>
            <a:off x="1209200" y="5006936"/>
            <a:ext cx="33416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30" name="Google Shape;130;p5"/>
          <p:cNvSpPr txBox="1">
            <a:spLocks noGrp="1"/>
          </p:cNvSpPr>
          <p:nvPr>
            <p:ph type="subTitle" idx="8"/>
          </p:nvPr>
        </p:nvSpPr>
        <p:spPr>
          <a:xfrm>
            <a:off x="7569200" y="5006936"/>
            <a:ext cx="33416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814155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31"/>
        <p:cNvGrpSpPr/>
        <p:nvPr/>
      </p:nvGrpSpPr>
      <p:grpSpPr>
        <a:xfrm>
          <a:off x="0" y="0"/>
          <a:ext cx="0" cy="0"/>
          <a:chOff x="0" y="0"/>
          <a:chExt cx="0" cy="0"/>
        </a:xfrm>
      </p:grpSpPr>
      <p:grpSp>
        <p:nvGrpSpPr>
          <p:cNvPr id="132" name="Google Shape;132;p6"/>
          <p:cNvGrpSpPr/>
          <p:nvPr/>
        </p:nvGrpSpPr>
        <p:grpSpPr>
          <a:xfrm>
            <a:off x="-232700" y="-29865"/>
            <a:ext cx="12649552" cy="6924065"/>
            <a:chOff x="-174525" y="-22399"/>
            <a:chExt cx="9487164" cy="5193049"/>
          </a:xfrm>
        </p:grpSpPr>
        <p:sp>
          <p:nvSpPr>
            <p:cNvPr id="133" name="Google Shape;133;p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34" name="Google Shape;134;p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135" name="Google Shape;135;p6"/>
            <p:cNvGrpSpPr/>
            <p:nvPr/>
          </p:nvGrpSpPr>
          <p:grpSpPr>
            <a:xfrm>
              <a:off x="263005" y="845117"/>
              <a:ext cx="3790149" cy="3960313"/>
              <a:chOff x="263005" y="845117"/>
              <a:chExt cx="3790149" cy="3960313"/>
            </a:xfrm>
          </p:grpSpPr>
          <p:sp>
            <p:nvSpPr>
              <p:cNvPr id="136" name="Google Shape;136;p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 name="Google Shape;151;p6"/>
            <p:cNvGrpSpPr/>
            <p:nvPr/>
          </p:nvGrpSpPr>
          <p:grpSpPr>
            <a:xfrm>
              <a:off x="5055305" y="845117"/>
              <a:ext cx="3790149" cy="3960313"/>
              <a:chOff x="263005" y="845117"/>
              <a:chExt cx="3790149" cy="3960313"/>
            </a:xfrm>
          </p:grpSpPr>
          <p:sp>
            <p:nvSpPr>
              <p:cNvPr id="152" name="Google Shape;152;p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67" name="Google Shape;167;p6"/>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68" name="Google Shape;168;p6"/>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69" name="Google Shape;169;p6"/>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0" name="Google Shape;170;p6"/>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1" name="Google Shape;171;p6"/>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2" name="Google Shape;172;p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73" name="Google Shape;173;p6"/>
          <p:cNvSpPr txBox="1">
            <a:spLocks noGrp="1"/>
          </p:cNvSpPr>
          <p:nvPr>
            <p:ph type="title"/>
          </p:nvPr>
        </p:nvSpPr>
        <p:spPr>
          <a:xfrm>
            <a:off x="960000" y="720000"/>
            <a:ext cx="4504800" cy="13560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4" name="Google Shape;174;p6"/>
          <p:cNvSpPr txBox="1">
            <a:spLocks noGrp="1"/>
          </p:cNvSpPr>
          <p:nvPr>
            <p:ph type="body" idx="1"/>
          </p:nvPr>
        </p:nvSpPr>
        <p:spPr>
          <a:xfrm>
            <a:off x="627600" y="4158833"/>
            <a:ext cx="4504800" cy="171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175" name="Google Shape;175;p6"/>
          <p:cNvSpPr txBox="1">
            <a:spLocks noGrp="1"/>
          </p:cNvSpPr>
          <p:nvPr>
            <p:ph type="body" idx="2"/>
          </p:nvPr>
        </p:nvSpPr>
        <p:spPr>
          <a:xfrm>
            <a:off x="7158000" y="4140233"/>
            <a:ext cx="4236000" cy="171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176" name="Google Shape;176;p6"/>
          <p:cNvSpPr txBox="1">
            <a:spLocks noGrp="1"/>
          </p:cNvSpPr>
          <p:nvPr>
            <p:ph type="subTitle" idx="3"/>
          </p:nvPr>
        </p:nvSpPr>
        <p:spPr>
          <a:xfrm>
            <a:off x="1209200" y="3448533"/>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77" name="Google Shape;177;p6"/>
          <p:cNvSpPr txBox="1">
            <a:spLocks noGrp="1"/>
          </p:cNvSpPr>
          <p:nvPr>
            <p:ph type="subTitle" idx="4"/>
          </p:nvPr>
        </p:nvSpPr>
        <p:spPr>
          <a:xfrm>
            <a:off x="7605200" y="3429933"/>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658975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body" idx="1"/>
          </p:nvPr>
        </p:nvSpPr>
        <p:spPr>
          <a:xfrm>
            <a:off x="950967" y="1536633"/>
            <a:ext cx="5145200" cy="459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8" name="Google Shape;28;p5"/>
          <p:cNvSpPr txBox="1">
            <a:spLocks noGrp="1"/>
          </p:cNvSpPr>
          <p:nvPr>
            <p:ph type="body" idx="2"/>
          </p:nvPr>
        </p:nvSpPr>
        <p:spPr>
          <a:xfrm>
            <a:off x="6096000" y="1536633"/>
            <a:ext cx="5145200" cy="459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9" name="Google Shape;29;p5"/>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5"/>
          <p:cNvSpPr/>
          <p:nvPr/>
        </p:nvSpPr>
        <p:spPr>
          <a:xfrm>
            <a:off x="7721567" y="-641448"/>
            <a:ext cx="1471133" cy="1758435"/>
          </a:xfrm>
          <a:custGeom>
            <a:avLst/>
            <a:gdLst/>
            <a:ahLst/>
            <a:cxnLst/>
            <a:rect l="l" t="t" r="r" b="b"/>
            <a:pathLst>
              <a:path w="2903" h="3470" fill="none" extrusionOk="0">
                <a:moveTo>
                  <a:pt x="2569" y="0"/>
                </a:moveTo>
                <a:cubicBezTo>
                  <a:pt x="2902" y="1868"/>
                  <a:pt x="2835" y="3269"/>
                  <a:pt x="2335" y="3369"/>
                </a:cubicBezTo>
                <a:cubicBezTo>
                  <a:pt x="1835" y="3470"/>
                  <a:pt x="901" y="2302"/>
                  <a:pt x="0" y="668"/>
                </a:cubicBezTo>
              </a:path>
            </a:pathLst>
          </a:custGeom>
          <a:noFill/>
          <a:ln w="1143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5"/>
          <p:cNvSpPr/>
          <p:nvPr/>
        </p:nvSpPr>
        <p:spPr>
          <a:xfrm rot="-8523050">
            <a:off x="7553450" y="4739833"/>
            <a:ext cx="1273491" cy="2676339"/>
          </a:xfrm>
          <a:custGeom>
            <a:avLst/>
            <a:gdLst/>
            <a:ahLst/>
            <a:cxnLst/>
            <a:rect l="l" t="t" r="r" b="b"/>
            <a:pathLst>
              <a:path w="7139" h="13104" extrusionOk="0">
                <a:moveTo>
                  <a:pt x="5229" y="4813"/>
                </a:moveTo>
                <a:cubicBezTo>
                  <a:pt x="5662" y="4813"/>
                  <a:pt x="5959" y="5080"/>
                  <a:pt x="6172" y="5665"/>
                </a:cubicBezTo>
                <a:cubicBezTo>
                  <a:pt x="6305" y="6032"/>
                  <a:pt x="6071" y="6565"/>
                  <a:pt x="5571" y="6899"/>
                </a:cubicBezTo>
                <a:cubicBezTo>
                  <a:pt x="5171" y="7199"/>
                  <a:pt x="4137" y="7533"/>
                  <a:pt x="3336" y="7599"/>
                </a:cubicBezTo>
                <a:cubicBezTo>
                  <a:pt x="3145" y="7613"/>
                  <a:pt x="2992" y="7624"/>
                  <a:pt x="2876" y="7624"/>
                </a:cubicBezTo>
                <a:cubicBezTo>
                  <a:pt x="2426" y="7624"/>
                  <a:pt x="2519" y="7461"/>
                  <a:pt x="2969" y="6665"/>
                </a:cubicBezTo>
                <a:cubicBezTo>
                  <a:pt x="3603" y="5598"/>
                  <a:pt x="4203" y="5031"/>
                  <a:pt x="4871" y="4864"/>
                </a:cubicBezTo>
                <a:cubicBezTo>
                  <a:pt x="4999" y="4830"/>
                  <a:pt x="5118" y="4813"/>
                  <a:pt x="5229" y="4813"/>
                </a:cubicBezTo>
                <a:close/>
                <a:moveTo>
                  <a:pt x="3556" y="1"/>
                </a:moveTo>
                <a:cubicBezTo>
                  <a:pt x="3513" y="1"/>
                  <a:pt x="3473" y="9"/>
                  <a:pt x="3436" y="27"/>
                </a:cubicBezTo>
                <a:cubicBezTo>
                  <a:pt x="3370" y="61"/>
                  <a:pt x="2836" y="628"/>
                  <a:pt x="2269" y="1328"/>
                </a:cubicBezTo>
                <a:cubicBezTo>
                  <a:pt x="1068" y="2796"/>
                  <a:pt x="234" y="4297"/>
                  <a:pt x="134" y="5131"/>
                </a:cubicBezTo>
                <a:cubicBezTo>
                  <a:pt x="0" y="6232"/>
                  <a:pt x="401" y="7366"/>
                  <a:pt x="1068" y="7866"/>
                </a:cubicBezTo>
                <a:cubicBezTo>
                  <a:pt x="1335" y="8100"/>
                  <a:pt x="1368" y="8166"/>
                  <a:pt x="1301" y="8533"/>
                </a:cubicBezTo>
                <a:cubicBezTo>
                  <a:pt x="1135" y="9301"/>
                  <a:pt x="1235" y="10501"/>
                  <a:pt x="1435" y="11202"/>
                </a:cubicBezTo>
                <a:cubicBezTo>
                  <a:pt x="1735" y="12236"/>
                  <a:pt x="2436" y="13037"/>
                  <a:pt x="3036" y="13103"/>
                </a:cubicBezTo>
                <a:cubicBezTo>
                  <a:pt x="3303" y="13103"/>
                  <a:pt x="3536" y="12870"/>
                  <a:pt x="3536" y="12636"/>
                </a:cubicBezTo>
                <a:cubicBezTo>
                  <a:pt x="3536" y="12469"/>
                  <a:pt x="3436" y="12336"/>
                  <a:pt x="3203" y="12236"/>
                </a:cubicBezTo>
                <a:cubicBezTo>
                  <a:pt x="2536" y="11869"/>
                  <a:pt x="2069" y="10735"/>
                  <a:pt x="2102" y="9567"/>
                </a:cubicBezTo>
                <a:cubicBezTo>
                  <a:pt x="2131" y="8638"/>
                  <a:pt x="2160" y="8492"/>
                  <a:pt x="2652" y="8492"/>
                </a:cubicBezTo>
                <a:cubicBezTo>
                  <a:pt x="2725" y="8492"/>
                  <a:pt x="2808" y="8496"/>
                  <a:pt x="2903" y="8500"/>
                </a:cubicBezTo>
                <a:cubicBezTo>
                  <a:pt x="2963" y="8502"/>
                  <a:pt x="3023" y="8503"/>
                  <a:pt x="3083" y="8503"/>
                </a:cubicBezTo>
                <a:cubicBezTo>
                  <a:pt x="5274" y="8503"/>
                  <a:pt x="7139" y="7327"/>
                  <a:pt x="7139" y="5898"/>
                </a:cubicBezTo>
                <a:cubicBezTo>
                  <a:pt x="7139" y="5398"/>
                  <a:pt x="6705" y="4564"/>
                  <a:pt x="6272" y="4264"/>
                </a:cubicBezTo>
                <a:cubicBezTo>
                  <a:pt x="5966" y="4031"/>
                  <a:pt x="5591" y="3919"/>
                  <a:pt x="5193" y="3919"/>
                </a:cubicBezTo>
                <a:cubicBezTo>
                  <a:pt x="4678" y="3919"/>
                  <a:pt x="4125" y="4106"/>
                  <a:pt x="3636" y="4464"/>
                </a:cubicBezTo>
                <a:cubicBezTo>
                  <a:pt x="3103" y="4864"/>
                  <a:pt x="2402" y="5731"/>
                  <a:pt x="2002" y="6532"/>
                </a:cubicBezTo>
                <a:cubicBezTo>
                  <a:pt x="1812" y="6880"/>
                  <a:pt x="1652" y="7168"/>
                  <a:pt x="1608" y="7168"/>
                </a:cubicBezTo>
                <a:cubicBezTo>
                  <a:pt x="1605" y="7168"/>
                  <a:pt x="1603" y="7167"/>
                  <a:pt x="1602" y="7166"/>
                </a:cubicBezTo>
                <a:cubicBezTo>
                  <a:pt x="1435" y="7099"/>
                  <a:pt x="1168" y="6565"/>
                  <a:pt x="1068" y="6165"/>
                </a:cubicBezTo>
                <a:cubicBezTo>
                  <a:pt x="934" y="5565"/>
                  <a:pt x="1068" y="4764"/>
                  <a:pt x="1468" y="3997"/>
                </a:cubicBezTo>
                <a:cubicBezTo>
                  <a:pt x="1802" y="3330"/>
                  <a:pt x="2135" y="2896"/>
                  <a:pt x="3303" y="1495"/>
                </a:cubicBezTo>
                <a:cubicBezTo>
                  <a:pt x="3937" y="728"/>
                  <a:pt x="4070" y="494"/>
                  <a:pt x="4037" y="361"/>
                </a:cubicBezTo>
                <a:cubicBezTo>
                  <a:pt x="3982" y="170"/>
                  <a:pt x="3749" y="1"/>
                  <a:pt x="35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394961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78"/>
        <p:cNvGrpSpPr/>
        <p:nvPr/>
      </p:nvGrpSpPr>
      <p:grpSpPr>
        <a:xfrm>
          <a:off x="0" y="0"/>
          <a:ext cx="0" cy="0"/>
          <a:chOff x="0" y="0"/>
          <a:chExt cx="0" cy="0"/>
        </a:xfrm>
      </p:grpSpPr>
      <p:grpSp>
        <p:nvGrpSpPr>
          <p:cNvPr id="179" name="Google Shape;179;p7"/>
          <p:cNvGrpSpPr/>
          <p:nvPr/>
        </p:nvGrpSpPr>
        <p:grpSpPr>
          <a:xfrm>
            <a:off x="-232700" y="-29865"/>
            <a:ext cx="12649552" cy="6924065"/>
            <a:chOff x="-174525" y="-22399"/>
            <a:chExt cx="9487164" cy="5193049"/>
          </a:xfrm>
        </p:grpSpPr>
        <p:sp>
          <p:nvSpPr>
            <p:cNvPr id="180" name="Google Shape;180;p7"/>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81" name="Google Shape;181;p7"/>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182" name="Google Shape;182;p7"/>
            <p:cNvGrpSpPr/>
            <p:nvPr/>
          </p:nvGrpSpPr>
          <p:grpSpPr>
            <a:xfrm>
              <a:off x="263005" y="845117"/>
              <a:ext cx="3790149" cy="3960313"/>
              <a:chOff x="263005" y="845117"/>
              <a:chExt cx="3790149" cy="3960313"/>
            </a:xfrm>
          </p:grpSpPr>
          <p:sp>
            <p:nvSpPr>
              <p:cNvPr id="183" name="Google Shape;183;p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 name="Google Shape;198;p7"/>
            <p:cNvGrpSpPr/>
            <p:nvPr/>
          </p:nvGrpSpPr>
          <p:grpSpPr>
            <a:xfrm>
              <a:off x="5055305" y="845117"/>
              <a:ext cx="3790149" cy="3960313"/>
              <a:chOff x="263005" y="845117"/>
              <a:chExt cx="3790149" cy="3960313"/>
            </a:xfrm>
          </p:grpSpPr>
          <p:sp>
            <p:nvSpPr>
              <p:cNvPr id="199" name="Google Shape;199;p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214" name="Google Shape;214;p7"/>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215" name="Google Shape;215;p7"/>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6" name="Google Shape;216;p7"/>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7" name="Google Shape;217;p7"/>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8" name="Google Shape;218;p7"/>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9" name="Google Shape;219;p7"/>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220" name="Google Shape;220;p7"/>
          <p:cNvSpPr txBox="1">
            <a:spLocks noGrp="1"/>
          </p:cNvSpPr>
          <p:nvPr>
            <p:ph type="title"/>
          </p:nvPr>
        </p:nvSpPr>
        <p:spPr>
          <a:xfrm>
            <a:off x="960000" y="720000"/>
            <a:ext cx="4116400" cy="1945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1" name="Google Shape;221;p7"/>
          <p:cNvSpPr txBox="1">
            <a:spLocks noGrp="1"/>
          </p:cNvSpPr>
          <p:nvPr>
            <p:ph type="subTitle" idx="1"/>
          </p:nvPr>
        </p:nvSpPr>
        <p:spPr>
          <a:xfrm>
            <a:off x="7605197" y="1156267"/>
            <a:ext cx="1388800" cy="54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22" name="Google Shape;222;p7"/>
          <p:cNvSpPr txBox="1">
            <a:spLocks noGrp="1"/>
          </p:cNvSpPr>
          <p:nvPr>
            <p:ph type="subTitle" idx="2"/>
          </p:nvPr>
        </p:nvSpPr>
        <p:spPr>
          <a:xfrm>
            <a:off x="7605197" y="3808733"/>
            <a:ext cx="1388800" cy="54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23" name="Google Shape;223;p7"/>
          <p:cNvSpPr txBox="1">
            <a:spLocks noGrp="1"/>
          </p:cNvSpPr>
          <p:nvPr>
            <p:ph type="subTitle" idx="3"/>
          </p:nvPr>
        </p:nvSpPr>
        <p:spPr>
          <a:xfrm>
            <a:off x="1209200" y="3808733"/>
            <a:ext cx="1388800" cy="54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24" name="Google Shape;224;p7"/>
          <p:cNvSpPr txBox="1">
            <a:spLocks noGrp="1"/>
          </p:cNvSpPr>
          <p:nvPr>
            <p:ph type="subTitle" idx="4"/>
          </p:nvPr>
        </p:nvSpPr>
        <p:spPr>
          <a:xfrm>
            <a:off x="1209200" y="4351133"/>
            <a:ext cx="3341600" cy="15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25" name="Google Shape;225;p7"/>
          <p:cNvSpPr txBox="1">
            <a:spLocks noGrp="1"/>
          </p:cNvSpPr>
          <p:nvPr>
            <p:ph type="subTitle" idx="5"/>
          </p:nvPr>
        </p:nvSpPr>
        <p:spPr>
          <a:xfrm>
            <a:off x="7605200" y="4351133"/>
            <a:ext cx="3341600" cy="15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26" name="Google Shape;226;p7"/>
          <p:cNvSpPr txBox="1">
            <a:spLocks noGrp="1"/>
          </p:cNvSpPr>
          <p:nvPr>
            <p:ph type="subTitle" idx="6"/>
          </p:nvPr>
        </p:nvSpPr>
        <p:spPr>
          <a:xfrm>
            <a:off x="7605200" y="1719733"/>
            <a:ext cx="3341600" cy="15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683734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Text 1">
  <p:cSld name="Title + Text 1">
    <p:spTree>
      <p:nvGrpSpPr>
        <p:cNvPr id="1" name="Shape 227"/>
        <p:cNvGrpSpPr/>
        <p:nvPr/>
      </p:nvGrpSpPr>
      <p:grpSpPr>
        <a:xfrm>
          <a:off x="0" y="0"/>
          <a:ext cx="0" cy="0"/>
          <a:chOff x="0" y="0"/>
          <a:chExt cx="0" cy="0"/>
        </a:xfrm>
      </p:grpSpPr>
      <p:grpSp>
        <p:nvGrpSpPr>
          <p:cNvPr id="228" name="Google Shape;228;p8"/>
          <p:cNvGrpSpPr/>
          <p:nvPr/>
        </p:nvGrpSpPr>
        <p:grpSpPr>
          <a:xfrm>
            <a:off x="-2267" y="439"/>
            <a:ext cx="12196533" cy="6857124"/>
            <a:chOff x="238125" y="854700"/>
            <a:chExt cx="7142500" cy="4015650"/>
          </a:xfrm>
        </p:grpSpPr>
        <p:sp>
          <p:nvSpPr>
            <p:cNvPr id="229" name="Google Shape;229;p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1" name="Google Shape;251;p8"/>
          <p:cNvSpPr txBox="1">
            <a:spLocks noGrp="1"/>
          </p:cNvSpPr>
          <p:nvPr>
            <p:ph type="title"/>
          </p:nvPr>
        </p:nvSpPr>
        <p:spPr>
          <a:xfrm>
            <a:off x="7085700" y="1309333"/>
            <a:ext cx="4146000" cy="17848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2" name="Google Shape;252;p8"/>
          <p:cNvSpPr txBox="1">
            <a:spLocks noGrp="1"/>
          </p:cNvSpPr>
          <p:nvPr>
            <p:ph type="subTitle" idx="1"/>
          </p:nvPr>
        </p:nvSpPr>
        <p:spPr>
          <a:xfrm>
            <a:off x="8321500" y="3522767"/>
            <a:ext cx="2910400" cy="191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02342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lt2"/>
        </a:solidFill>
        <a:effectLst/>
      </p:bgPr>
    </p:bg>
    <p:spTree>
      <p:nvGrpSpPr>
        <p:cNvPr id="1" name="Shape 253"/>
        <p:cNvGrpSpPr/>
        <p:nvPr/>
      </p:nvGrpSpPr>
      <p:grpSpPr>
        <a:xfrm>
          <a:off x="0" y="0"/>
          <a:ext cx="0" cy="0"/>
          <a:chOff x="0" y="0"/>
          <a:chExt cx="0" cy="0"/>
        </a:xfrm>
      </p:grpSpPr>
      <p:sp>
        <p:nvSpPr>
          <p:cNvPr id="254" name="Google Shape;254;p9"/>
          <p:cNvSpPr txBox="1">
            <a:spLocks noGrp="1"/>
          </p:cNvSpPr>
          <p:nvPr>
            <p:ph type="title"/>
          </p:nvPr>
        </p:nvSpPr>
        <p:spPr>
          <a:xfrm>
            <a:off x="4297600" y="2094600"/>
            <a:ext cx="3596800" cy="2668800"/>
          </a:xfrm>
          <a:prstGeom prst="rect">
            <a:avLst/>
          </a:prstGeom>
        </p:spPr>
        <p:txBody>
          <a:bodyPr spcFirstLastPara="1" wrap="square" lIns="0" tIns="0" rIns="0" bIns="0" anchor="t" anchorCtr="0">
            <a:noAutofit/>
          </a:bodyPr>
          <a:lstStyle>
            <a:lvl1pPr lvl="0" algn="ctr">
              <a:spcBef>
                <a:spcPts val="0"/>
              </a:spcBef>
              <a:spcAft>
                <a:spcPts val="0"/>
              </a:spcAft>
              <a:buSzPts val="3000"/>
              <a:buNone/>
              <a:defRPr/>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Tree>
    <p:extLst>
      <p:ext uri="{BB962C8B-B14F-4D97-AF65-F5344CB8AC3E}">
        <p14:creationId xmlns:p14="http://schemas.microsoft.com/office/powerpoint/2010/main" val="1433918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5"/>
        <p:cNvGrpSpPr/>
        <p:nvPr/>
      </p:nvGrpSpPr>
      <p:grpSpPr>
        <a:xfrm>
          <a:off x="0" y="0"/>
          <a:ext cx="0" cy="0"/>
          <a:chOff x="0" y="0"/>
          <a:chExt cx="0" cy="0"/>
        </a:xfrm>
      </p:grpSpPr>
      <p:grpSp>
        <p:nvGrpSpPr>
          <p:cNvPr id="256" name="Google Shape;256;p10"/>
          <p:cNvGrpSpPr/>
          <p:nvPr/>
        </p:nvGrpSpPr>
        <p:grpSpPr>
          <a:xfrm>
            <a:off x="-2267" y="439"/>
            <a:ext cx="12196533" cy="6857124"/>
            <a:chOff x="238125" y="854700"/>
            <a:chExt cx="7142500" cy="4015650"/>
          </a:xfrm>
        </p:grpSpPr>
        <p:sp>
          <p:nvSpPr>
            <p:cNvPr id="257" name="Google Shape;257;p1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0"/>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276" name="Google Shape;276;p10"/>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277" name="Google Shape;277;p10"/>
          <p:cNvSpPr/>
          <p:nvPr/>
        </p:nvSpPr>
        <p:spPr>
          <a:xfrm>
            <a:off x="-19400" y="6681100"/>
            <a:ext cx="12213600" cy="2084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10"/>
          <p:cNvSpPr txBox="1">
            <a:spLocks noGrp="1"/>
          </p:cNvSpPr>
          <p:nvPr>
            <p:ph type="title"/>
          </p:nvPr>
        </p:nvSpPr>
        <p:spPr>
          <a:xfrm>
            <a:off x="960000" y="720000"/>
            <a:ext cx="7151200" cy="7636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946901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279"/>
        <p:cNvGrpSpPr/>
        <p:nvPr/>
      </p:nvGrpSpPr>
      <p:grpSpPr>
        <a:xfrm>
          <a:off x="0" y="0"/>
          <a:ext cx="0" cy="0"/>
          <a:chOff x="0" y="0"/>
          <a:chExt cx="0" cy="0"/>
        </a:xfrm>
      </p:grpSpPr>
      <p:grpSp>
        <p:nvGrpSpPr>
          <p:cNvPr id="280" name="Google Shape;280;p11"/>
          <p:cNvGrpSpPr/>
          <p:nvPr/>
        </p:nvGrpSpPr>
        <p:grpSpPr>
          <a:xfrm>
            <a:off x="-2267" y="439"/>
            <a:ext cx="12196533" cy="6857124"/>
            <a:chOff x="238125" y="854700"/>
            <a:chExt cx="7142500" cy="4015650"/>
          </a:xfrm>
        </p:grpSpPr>
        <p:sp>
          <p:nvSpPr>
            <p:cNvPr id="281" name="Google Shape;281;p1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1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1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1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1"/>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300" name="Google Shape;300;p11"/>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301" name="Google Shape;301;p11"/>
          <p:cNvSpPr txBox="1">
            <a:spLocks noGrp="1"/>
          </p:cNvSpPr>
          <p:nvPr>
            <p:ph type="title"/>
          </p:nvPr>
        </p:nvSpPr>
        <p:spPr>
          <a:xfrm>
            <a:off x="960000" y="720000"/>
            <a:ext cx="10272000" cy="5424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372512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302"/>
        <p:cNvGrpSpPr/>
        <p:nvPr/>
      </p:nvGrpSpPr>
      <p:grpSpPr>
        <a:xfrm>
          <a:off x="0" y="0"/>
          <a:ext cx="0" cy="0"/>
          <a:chOff x="0" y="0"/>
          <a:chExt cx="0" cy="0"/>
        </a:xfrm>
      </p:grpSpPr>
      <p:grpSp>
        <p:nvGrpSpPr>
          <p:cNvPr id="303" name="Google Shape;303;p12"/>
          <p:cNvGrpSpPr/>
          <p:nvPr/>
        </p:nvGrpSpPr>
        <p:grpSpPr>
          <a:xfrm>
            <a:off x="-2267" y="439"/>
            <a:ext cx="12196533" cy="6857124"/>
            <a:chOff x="238125" y="854700"/>
            <a:chExt cx="7142500" cy="4015650"/>
          </a:xfrm>
        </p:grpSpPr>
        <p:sp>
          <p:nvSpPr>
            <p:cNvPr id="304" name="Google Shape;304;p12"/>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2"/>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2"/>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2"/>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2"/>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2"/>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2"/>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2"/>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2"/>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2"/>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2"/>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2"/>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2"/>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2"/>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2"/>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2"/>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2"/>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2"/>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2"/>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2"/>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2"/>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2"/>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6" name="Google Shape;326;p12"/>
          <p:cNvSpPr txBox="1">
            <a:spLocks noGrp="1"/>
          </p:cNvSpPr>
          <p:nvPr>
            <p:ph type="subTitle" idx="1"/>
          </p:nvPr>
        </p:nvSpPr>
        <p:spPr>
          <a:xfrm>
            <a:off x="1072200" y="4296353"/>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2133" b="1">
                <a:latin typeface="Itim"/>
                <a:ea typeface="Itim"/>
                <a:cs typeface="Itim"/>
                <a:sym typeface="Itim"/>
              </a:defRPr>
            </a:lvl2pPr>
            <a:lvl3pPr lvl="2" algn="ctr" rtl="0">
              <a:lnSpc>
                <a:spcPct val="100000"/>
              </a:lnSpc>
              <a:spcBef>
                <a:spcPts val="0"/>
              </a:spcBef>
              <a:spcAft>
                <a:spcPts val="0"/>
              </a:spcAft>
              <a:buSzPts val="1600"/>
              <a:buFont typeface="Itim"/>
              <a:buNone/>
              <a:defRPr sz="2133" b="1">
                <a:latin typeface="Itim"/>
                <a:ea typeface="Itim"/>
                <a:cs typeface="Itim"/>
                <a:sym typeface="Itim"/>
              </a:defRPr>
            </a:lvl3pPr>
            <a:lvl4pPr lvl="3" algn="ctr" rtl="0">
              <a:lnSpc>
                <a:spcPct val="100000"/>
              </a:lnSpc>
              <a:spcBef>
                <a:spcPts val="0"/>
              </a:spcBef>
              <a:spcAft>
                <a:spcPts val="0"/>
              </a:spcAft>
              <a:buSzPts val="1600"/>
              <a:buFont typeface="Itim"/>
              <a:buNone/>
              <a:defRPr sz="2133" b="1">
                <a:latin typeface="Itim"/>
                <a:ea typeface="Itim"/>
                <a:cs typeface="Itim"/>
                <a:sym typeface="Itim"/>
              </a:defRPr>
            </a:lvl4pPr>
            <a:lvl5pPr lvl="4" algn="ctr" rtl="0">
              <a:lnSpc>
                <a:spcPct val="100000"/>
              </a:lnSpc>
              <a:spcBef>
                <a:spcPts val="0"/>
              </a:spcBef>
              <a:spcAft>
                <a:spcPts val="0"/>
              </a:spcAft>
              <a:buSzPts val="1600"/>
              <a:buFont typeface="Itim"/>
              <a:buNone/>
              <a:defRPr sz="2133" b="1">
                <a:latin typeface="Itim"/>
                <a:ea typeface="Itim"/>
                <a:cs typeface="Itim"/>
                <a:sym typeface="Itim"/>
              </a:defRPr>
            </a:lvl5pPr>
            <a:lvl6pPr lvl="5" algn="ctr" rtl="0">
              <a:lnSpc>
                <a:spcPct val="100000"/>
              </a:lnSpc>
              <a:spcBef>
                <a:spcPts val="0"/>
              </a:spcBef>
              <a:spcAft>
                <a:spcPts val="0"/>
              </a:spcAft>
              <a:buSzPts val="1600"/>
              <a:buFont typeface="Itim"/>
              <a:buNone/>
              <a:defRPr sz="2133" b="1">
                <a:latin typeface="Itim"/>
                <a:ea typeface="Itim"/>
                <a:cs typeface="Itim"/>
                <a:sym typeface="Itim"/>
              </a:defRPr>
            </a:lvl6pPr>
            <a:lvl7pPr lvl="6" algn="ctr" rtl="0">
              <a:lnSpc>
                <a:spcPct val="100000"/>
              </a:lnSpc>
              <a:spcBef>
                <a:spcPts val="0"/>
              </a:spcBef>
              <a:spcAft>
                <a:spcPts val="0"/>
              </a:spcAft>
              <a:buSzPts val="1600"/>
              <a:buFont typeface="Itim"/>
              <a:buNone/>
              <a:defRPr sz="2133" b="1">
                <a:latin typeface="Itim"/>
                <a:ea typeface="Itim"/>
                <a:cs typeface="Itim"/>
                <a:sym typeface="Itim"/>
              </a:defRPr>
            </a:lvl7pPr>
            <a:lvl8pPr lvl="7" algn="ctr" rtl="0">
              <a:lnSpc>
                <a:spcPct val="100000"/>
              </a:lnSpc>
              <a:spcBef>
                <a:spcPts val="0"/>
              </a:spcBef>
              <a:spcAft>
                <a:spcPts val="0"/>
              </a:spcAft>
              <a:buSzPts val="1600"/>
              <a:buFont typeface="Itim"/>
              <a:buNone/>
              <a:defRPr sz="2133" b="1">
                <a:latin typeface="Itim"/>
                <a:ea typeface="Itim"/>
                <a:cs typeface="Itim"/>
                <a:sym typeface="Itim"/>
              </a:defRPr>
            </a:lvl8pPr>
            <a:lvl9pPr lvl="8" algn="ctr" rtl="0">
              <a:lnSpc>
                <a:spcPct val="100000"/>
              </a:lnSpc>
              <a:spcBef>
                <a:spcPts val="0"/>
              </a:spcBef>
              <a:spcAft>
                <a:spcPts val="0"/>
              </a:spcAft>
              <a:buSzPts val="1600"/>
              <a:buFont typeface="Itim"/>
              <a:buNone/>
              <a:defRPr sz="2133" b="1">
                <a:latin typeface="Itim"/>
                <a:ea typeface="Itim"/>
                <a:cs typeface="Itim"/>
                <a:sym typeface="Itim"/>
              </a:defRPr>
            </a:lvl9pPr>
          </a:lstStyle>
          <a:p>
            <a:endParaRPr/>
          </a:p>
        </p:txBody>
      </p:sp>
      <p:sp>
        <p:nvSpPr>
          <p:cNvPr id="327" name="Google Shape;327;p12"/>
          <p:cNvSpPr txBox="1">
            <a:spLocks noGrp="1"/>
          </p:cNvSpPr>
          <p:nvPr>
            <p:ph type="subTitle" idx="2"/>
          </p:nvPr>
        </p:nvSpPr>
        <p:spPr>
          <a:xfrm>
            <a:off x="7778200" y="4296353"/>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2133" b="1">
                <a:latin typeface="Itim"/>
                <a:ea typeface="Itim"/>
                <a:cs typeface="Itim"/>
                <a:sym typeface="Itim"/>
              </a:defRPr>
            </a:lvl2pPr>
            <a:lvl3pPr lvl="2" algn="ctr" rtl="0">
              <a:lnSpc>
                <a:spcPct val="100000"/>
              </a:lnSpc>
              <a:spcBef>
                <a:spcPts val="0"/>
              </a:spcBef>
              <a:spcAft>
                <a:spcPts val="0"/>
              </a:spcAft>
              <a:buSzPts val="1600"/>
              <a:buFont typeface="Itim"/>
              <a:buNone/>
              <a:defRPr sz="2133" b="1">
                <a:latin typeface="Itim"/>
                <a:ea typeface="Itim"/>
                <a:cs typeface="Itim"/>
                <a:sym typeface="Itim"/>
              </a:defRPr>
            </a:lvl3pPr>
            <a:lvl4pPr lvl="3" algn="ctr" rtl="0">
              <a:lnSpc>
                <a:spcPct val="100000"/>
              </a:lnSpc>
              <a:spcBef>
                <a:spcPts val="0"/>
              </a:spcBef>
              <a:spcAft>
                <a:spcPts val="0"/>
              </a:spcAft>
              <a:buSzPts val="1600"/>
              <a:buFont typeface="Itim"/>
              <a:buNone/>
              <a:defRPr sz="2133" b="1">
                <a:latin typeface="Itim"/>
                <a:ea typeface="Itim"/>
                <a:cs typeface="Itim"/>
                <a:sym typeface="Itim"/>
              </a:defRPr>
            </a:lvl4pPr>
            <a:lvl5pPr lvl="4" algn="ctr" rtl="0">
              <a:lnSpc>
                <a:spcPct val="100000"/>
              </a:lnSpc>
              <a:spcBef>
                <a:spcPts val="0"/>
              </a:spcBef>
              <a:spcAft>
                <a:spcPts val="0"/>
              </a:spcAft>
              <a:buSzPts val="1600"/>
              <a:buFont typeface="Itim"/>
              <a:buNone/>
              <a:defRPr sz="2133" b="1">
                <a:latin typeface="Itim"/>
                <a:ea typeface="Itim"/>
                <a:cs typeface="Itim"/>
                <a:sym typeface="Itim"/>
              </a:defRPr>
            </a:lvl5pPr>
            <a:lvl6pPr lvl="5" algn="ctr" rtl="0">
              <a:lnSpc>
                <a:spcPct val="100000"/>
              </a:lnSpc>
              <a:spcBef>
                <a:spcPts val="0"/>
              </a:spcBef>
              <a:spcAft>
                <a:spcPts val="0"/>
              </a:spcAft>
              <a:buSzPts val="1600"/>
              <a:buFont typeface="Itim"/>
              <a:buNone/>
              <a:defRPr sz="2133" b="1">
                <a:latin typeface="Itim"/>
                <a:ea typeface="Itim"/>
                <a:cs typeface="Itim"/>
                <a:sym typeface="Itim"/>
              </a:defRPr>
            </a:lvl6pPr>
            <a:lvl7pPr lvl="6" algn="ctr" rtl="0">
              <a:lnSpc>
                <a:spcPct val="100000"/>
              </a:lnSpc>
              <a:spcBef>
                <a:spcPts val="0"/>
              </a:spcBef>
              <a:spcAft>
                <a:spcPts val="0"/>
              </a:spcAft>
              <a:buSzPts val="1600"/>
              <a:buFont typeface="Itim"/>
              <a:buNone/>
              <a:defRPr sz="2133" b="1">
                <a:latin typeface="Itim"/>
                <a:ea typeface="Itim"/>
                <a:cs typeface="Itim"/>
                <a:sym typeface="Itim"/>
              </a:defRPr>
            </a:lvl7pPr>
            <a:lvl8pPr lvl="7" algn="ctr" rtl="0">
              <a:lnSpc>
                <a:spcPct val="100000"/>
              </a:lnSpc>
              <a:spcBef>
                <a:spcPts val="0"/>
              </a:spcBef>
              <a:spcAft>
                <a:spcPts val="0"/>
              </a:spcAft>
              <a:buSzPts val="1600"/>
              <a:buFont typeface="Itim"/>
              <a:buNone/>
              <a:defRPr sz="2133" b="1">
                <a:latin typeface="Itim"/>
                <a:ea typeface="Itim"/>
                <a:cs typeface="Itim"/>
                <a:sym typeface="Itim"/>
              </a:defRPr>
            </a:lvl8pPr>
            <a:lvl9pPr lvl="8" algn="ctr" rtl="0">
              <a:lnSpc>
                <a:spcPct val="100000"/>
              </a:lnSpc>
              <a:spcBef>
                <a:spcPts val="0"/>
              </a:spcBef>
              <a:spcAft>
                <a:spcPts val="0"/>
              </a:spcAft>
              <a:buSzPts val="1600"/>
              <a:buFont typeface="Itim"/>
              <a:buNone/>
              <a:defRPr sz="2133" b="1">
                <a:latin typeface="Itim"/>
                <a:ea typeface="Itim"/>
                <a:cs typeface="Itim"/>
                <a:sym typeface="Itim"/>
              </a:defRPr>
            </a:lvl9pPr>
          </a:lstStyle>
          <a:p>
            <a:endParaRPr/>
          </a:p>
        </p:txBody>
      </p:sp>
      <p:sp>
        <p:nvSpPr>
          <p:cNvPr id="328" name="Google Shape;328;p12"/>
          <p:cNvSpPr txBox="1">
            <a:spLocks noGrp="1"/>
          </p:cNvSpPr>
          <p:nvPr>
            <p:ph type="subTitle" idx="3"/>
          </p:nvPr>
        </p:nvSpPr>
        <p:spPr>
          <a:xfrm>
            <a:off x="1072200" y="2243753"/>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2133" b="1">
                <a:latin typeface="Itim"/>
                <a:ea typeface="Itim"/>
                <a:cs typeface="Itim"/>
                <a:sym typeface="Itim"/>
              </a:defRPr>
            </a:lvl2pPr>
            <a:lvl3pPr lvl="2" algn="ctr" rtl="0">
              <a:lnSpc>
                <a:spcPct val="100000"/>
              </a:lnSpc>
              <a:spcBef>
                <a:spcPts val="0"/>
              </a:spcBef>
              <a:spcAft>
                <a:spcPts val="0"/>
              </a:spcAft>
              <a:buSzPts val="1600"/>
              <a:buFont typeface="Itim"/>
              <a:buNone/>
              <a:defRPr sz="2133" b="1">
                <a:latin typeface="Itim"/>
                <a:ea typeface="Itim"/>
                <a:cs typeface="Itim"/>
                <a:sym typeface="Itim"/>
              </a:defRPr>
            </a:lvl3pPr>
            <a:lvl4pPr lvl="3" algn="ctr" rtl="0">
              <a:lnSpc>
                <a:spcPct val="100000"/>
              </a:lnSpc>
              <a:spcBef>
                <a:spcPts val="0"/>
              </a:spcBef>
              <a:spcAft>
                <a:spcPts val="0"/>
              </a:spcAft>
              <a:buSzPts val="1600"/>
              <a:buFont typeface="Itim"/>
              <a:buNone/>
              <a:defRPr sz="2133" b="1">
                <a:latin typeface="Itim"/>
                <a:ea typeface="Itim"/>
                <a:cs typeface="Itim"/>
                <a:sym typeface="Itim"/>
              </a:defRPr>
            </a:lvl4pPr>
            <a:lvl5pPr lvl="4" algn="ctr" rtl="0">
              <a:lnSpc>
                <a:spcPct val="100000"/>
              </a:lnSpc>
              <a:spcBef>
                <a:spcPts val="0"/>
              </a:spcBef>
              <a:spcAft>
                <a:spcPts val="0"/>
              </a:spcAft>
              <a:buSzPts val="1600"/>
              <a:buFont typeface="Itim"/>
              <a:buNone/>
              <a:defRPr sz="2133" b="1">
                <a:latin typeface="Itim"/>
                <a:ea typeface="Itim"/>
                <a:cs typeface="Itim"/>
                <a:sym typeface="Itim"/>
              </a:defRPr>
            </a:lvl5pPr>
            <a:lvl6pPr lvl="5" algn="ctr" rtl="0">
              <a:lnSpc>
                <a:spcPct val="100000"/>
              </a:lnSpc>
              <a:spcBef>
                <a:spcPts val="0"/>
              </a:spcBef>
              <a:spcAft>
                <a:spcPts val="0"/>
              </a:spcAft>
              <a:buSzPts val="1600"/>
              <a:buFont typeface="Itim"/>
              <a:buNone/>
              <a:defRPr sz="2133" b="1">
                <a:latin typeface="Itim"/>
                <a:ea typeface="Itim"/>
                <a:cs typeface="Itim"/>
                <a:sym typeface="Itim"/>
              </a:defRPr>
            </a:lvl6pPr>
            <a:lvl7pPr lvl="6" algn="ctr" rtl="0">
              <a:lnSpc>
                <a:spcPct val="100000"/>
              </a:lnSpc>
              <a:spcBef>
                <a:spcPts val="0"/>
              </a:spcBef>
              <a:spcAft>
                <a:spcPts val="0"/>
              </a:spcAft>
              <a:buSzPts val="1600"/>
              <a:buFont typeface="Itim"/>
              <a:buNone/>
              <a:defRPr sz="2133" b="1">
                <a:latin typeface="Itim"/>
                <a:ea typeface="Itim"/>
                <a:cs typeface="Itim"/>
                <a:sym typeface="Itim"/>
              </a:defRPr>
            </a:lvl7pPr>
            <a:lvl8pPr lvl="7" algn="ctr" rtl="0">
              <a:lnSpc>
                <a:spcPct val="100000"/>
              </a:lnSpc>
              <a:spcBef>
                <a:spcPts val="0"/>
              </a:spcBef>
              <a:spcAft>
                <a:spcPts val="0"/>
              </a:spcAft>
              <a:buSzPts val="1600"/>
              <a:buFont typeface="Itim"/>
              <a:buNone/>
              <a:defRPr sz="2133" b="1">
                <a:latin typeface="Itim"/>
                <a:ea typeface="Itim"/>
                <a:cs typeface="Itim"/>
                <a:sym typeface="Itim"/>
              </a:defRPr>
            </a:lvl8pPr>
            <a:lvl9pPr lvl="8" algn="ctr" rtl="0">
              <a:lnSpc>
                <a:spcPct val="100000"/>
              </a:lnSpc>
              <a:spcBef>
                <a:spcPts val="0"/>
              </a:spcBef>
              <a:spcAft>
                <a:spcPts val="0"/>
              </a:spcAft>
              <a:buSzPts val="1600"/>
              <a:buFont typeface="Itim"/>
              <a:buNone/>
              <a:defRPr sz="2133" b="1">
                <a:latin typeface="Itim"/>
                <a:ea typeface="Itim"/>
                <a:cs typeface="Itim"/>
                <a:sym typeface="Itim"/>
              </a:defRPr>
            </a:lvl9pPr>
          </a:lstStyle>
          <a:p>
            <a:endParaRPr/>
          </a:p>
        </p:txBody>
      </p:sp>
      <p:sp>
        <p:nvSpPr>
          <p:cNvPr id="329" name="Google Shape;329;p12"/>
          <p:cNvSpPr txBox="1">
            <a:spLocks noGrp="1"/>
          </p:cNvSpPr>
          <p:nvPr>
            <p:ph type="subTitle" idx="4"/>
          </p:nvPr>
        </p:nvSpPr>
        <p:spPr>
          <a:xfrm>
            <a:off x="7778200" y="2243753"/>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2133" b="1">
                <a:latin typeface="Itim"/>
                <a:ea typeface="Itim"/>
                <a:cs typeface="Itim"/>
                <a:sym typeface="Itim"/>
              </a:defRPr>
            </a:lvl2pPr>
            <a:lvl3pPr lvl="2" algn="ctr" rtl="0">
              <a:lnSpc>
                <a:spcPct val="100000"/>
              </a:lnSpc>
              <a:spcBef>
                <a:spcPts val="0"/>
              </a:spcBef>
              <a:spcAft>
                <a:spcPts val="0"/>
              </a:spcAft>
              <a:buSzPts val="1600"/>
              <a:buFont typeface="Itim"/>
              <a:buNone/>
              <a:defRPr sz="2133" b="1">
                <a:latin typeface="Itim"/>
                <a:ea typeface="Itim"/>
                <a:cs typeface="Itim"/>
                <a:sym typeface="Itim"/>
              </a:defRPr>
            </a:lvl3pPr>
            <a:lvl4pPr lvl="3" algn="ctr" rtl="0">
              <a:lnSpc>
                <a:spcPct val="100000"/>
              </a:lnSpc>
              <a:spcBef>
                <a:spcPts val="0"/>
              </a:spcBef>
              <a:spcAft>
                <a:spcPts val="0"/>
              </a:spcAft>
              <a:buSzPts val="1600"/>
              <a:buFont typeface="Itim"/>
              <a:buNone/>
              <a:defRPr sz="2133" b="1">
                <a:latin typeface="Itim"/>
                <a:ea typeface="Itim"/>
                <a:cs typeface="Itim"/>
                <a:sym typeface="Itim"/>
              </a:defRPr>
            </a:lvl4pPr>
            <a:lvl5pPr lvl="4" algn="ctr" rtl="0">
              <a:lnSpc>
                <a:spcPct val="100000"/>
              </a:lnSpc>
              <a:spcBef>
                <a:spcPts val="0"/>
              </a:spcBef>
              <a:spcAft>
                <a:spcPts val="0"/>
              </a:spcAft>
              <a:buSzPts val="1600"/>
              <a:buFont typeface="Itim"/>
              <a:buNone/>
              <a:defRPr sz="2133" b="1">
                <a:latin typeface="Itim"/>
                <a:ea typeface="Itim"/>
                <a:cs typeface="Itim"/>
                <a:sym typeface="Itim"/>
              </a:defRPr>
            </a:lvl5pPr>
            <a:lvl6pPr lvl="5" algn="ctr" rtl="0">
              <a:lnSpc>
                <a:spcPct val="100000"/>
              </a:lnSpc>
              <a:spcBef>
                <a:spcPts val="0"/>
              </a:spcBef>
              <a:spcAft>
                <a:spcPts val="0"/>
              </a:spcAft>
              <a:buSzPts val="1600"/>
              <a:buFont typeface="Itim"/>
              <a:buNone/>
              <a:defRPr sz="2133" b="1">
                <a:latin typeface="Itim"/>
                <a:ea typeface="Itim"/>
                <a:cs typeface="Itim"/>
                <a:sym typeface="Itim"/>
              </a:defRPr>
            </a:lvl6pPr>
            <a:lvl7pPr lvl="6" algn="ctr" rtl="0">
              <a:lnSpc>
                <a:spcPct val="100000"/>
              </a:lnSpc>
              <a:spcBef>
                <a:spcPts val="0"/>
              </a:spcBef>
              <a:spcAft>
                <a:spcPts val="0"/>
              </a:spcAft>
              <a:buSzPts val="1600"/>
              <a:buFont typeface="Itim"/>
              <a:buNone/>
              <a:defRPr sz="2133" b="1">
                <a:latin typeface="Itim"/>
                <a:ea typeface="Itim"/>
                <a:cs typeface="Itim"/>
                <a:sym typeface="Itim"/>
              </a:defRPr>
            </a:lvl7pPr>
            <a:lvl8pPr lvl="7" algn="ctr" rtl="0">
              <a:lnSpc>
                <a:spcPct val="100000"/>
              </a:lnSpc>
              <a:spcBef>
                <a:spcPts val="0"/>
              </a:spcBef>
              <a:spcAft>
                <a:spcPts val="0"/>
              </a:spcAft>
              <a:buSzPts val="1600"/>
              <a:buFont typeface="Itim"/>
              <a:buNone/>
              <a:defRPr sz="2133" b="1">
                <a:latin typeface="Itim"/>
                <a:ea typeface="Itim"/>
                <a:cs typeface="Itim"/>
                <a:sym typeface="Itim"/>
              </a:defRPr>
            </a:lvl8pPr>
            <a:lvl9pPr lvl="8" algn="ctr" rtl="0">
              <a:lnSpc>
                <a:spcPct val="100000"/>
              </a:lnSpc>
              <a:spcBef>
                <a:spcPts val="0"/>
              </a:spcBef>
              <a:spcAft>
                <a:spcPts val="0"/>
              </a:spcAft>
              <a:buSzPts val="1600"/>
              <a:buFont typeface="Itim"/>
              <a:buNone/>
              <a:defRPr sz="2133" b="1">
                <a:latin typeface="Itim"/>
                <a:ea typeface="Itim"/>
                <a:cs typeface="Itim"/>
                <a:sym typeface="Itim"/>
              </a:defRPr>
            </a:lvl9pPr>
          </a:lstStyle>
          <a:p>
            <a:endParaRPr/>
          </a:p>
        </p:txBody>
      </p:sp>
      <p:sp>
        <p:nvSpPr>
          <p:cNvPr id="330" name="Google Shape;330;p12"/>
          <p:cNvSpPr txBox="1">
            <a:spLocks noGrp="1"/>
          </p:cNvSpPr>
          <p:nvPr>
            <p:ph type="subTitle" idx="5"/>
          </p:nvPr>
        </p:nvSpPr>
        <p:spPr>
          <a:xfrm>
            <a:off x="4425200" y="4296353"/>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2133" b="1">
                <a:latin typeface="Itim"/>
                <a:ea typeface="Itim"/>
                <a:cs typeface="Itim"/>
                <a:sym typeface="Itim"/>
              </a:defRPr>
            </a:lvl2pPr>
            <a:lvl3pPr lvl="2" algn="ctr" rtl="0">
              <a:lnSpc>
                <a:spcPct val="100000"/>
              </a:lnSpc>
              <a:spcBef>
                <a:spcPts val="0"/>
              </a:spcBef>
              <a:spcAft>
                <a:spcPts val="0"/>
              </a:spcAft>
              <a:buSzPts val="1600"/>
              <a:buFont typeface="Itim"/>
              <a:buNone/>
              <a:defRPr sz="2133" b="1">
                <a:latin typeface="Itim"/>
                <a:ea typeface="Itim"/>
                <a:cs typeface="Itim"/>
                <a:sym typeface="Itim"/>
              </a:defRPr>
            </a:lvl3pPr>
            <a:lvl4pPr lvl="3" algn="ctr" rtl="0">
              <a:lnSpc>
                <a:spcPct val="100000"/>
              </a:lnSpc>
              <a:spcBef>
                <a:spcPts val="0"/>
              </a:spcBef>
              <a:spcAft>
                <a:spcPts val="0"/>
              </a:spcAft>
              <a:buSzPts val="1600"/>
              <a:buFont typeface="Itim"/>
              <a:buNone/>
              <a:defRPr sz="2133" b="1">
                <a:latin typeface="Itim"/>
                <a:ea typeface="Itim"/>
                <a:cs typeface="Itim"/>
                <a:sym typeface="Itim"/>
              </a:defRPr>
            </a:lvl4pPr>
            <a:lvl5pPr lvl="4" algn="ctr" rtl="0">
              <a:lnSpc>
                <a:spcPct val="100000"/>
              </a:lnSpc>
              <a:spcBef>
                <a:spcPts val="0"/>
              </a:spcBef>
              <a:spcAft>
                <a:spcPts val="0"/>
              </a:spcAft>
              <a:buSzPts val="1600"/>
              <a:buFont typeface="Itim"/>
              <a:buNone/>
              <a:defRPr sz="2133" b="1">
                <a:latin typeface="Itim"/>
                <a:ea typeface="Itim"/>
                <a:cs typeface="Itim"/>
                <a:sym typeface="Itim"/>
              </a:defRPr>
            </a:lvl5pPr>
            <a:lvl6pPr lvl="5" algn="ctr" rtl="0">
              <a:lnSpc>
                <a:spcPct val="100000"/>
              </a:lnSpc>
              <a:spcBef>
                <a:spcPts val="0"/>
              </a:spcBef>
              <a:spcAft>
                <a:spcPts val="0"/>
              </a:spcAft>
              <a:buSzPts val="1600"/>
              <a:buFont typeface="Itim"/>
              <a:buNone/>
              <a:defRPr sz="2133" b="1">
                <a:latin typeface="Itim"/>
                <a:ea typeface="Itim"/>
                <a:cs typeface="Itim"/>
                <a:sym typeface="Itim"/>
              </a:defRPr>
            </a:lvl6pPr>
            <a:lvl7pPr lvl="6" algn="ctr" rtl="0">
              <a:lnSpc>
                <a:spcPct val="100000"/>
              </a:lnSpc>
              <a:spcBef>
                <a:spcPts val="0"/>
              </a:spcBef>
              <a:spcAft>
                <a:spcPts val="0"/>
              </a:spcAft>
              <a:buSzPts val="1600"/>
              <a:buFont typeface="Itim"/>
              <a:buNone/>
              <a:defRPr sz="2133" b="1">
                <a:latin typeface="Itim"/>
                <a:ea typeface="Itim"/>
                <a:cs typeface="Itim"/>
                <a:sym typeface="Itim"/>
              </a:defRPr>
            </a:lvl7pPr>
            <a:lvl8pPr lvl="7" algn="ctr" rtl="0">
              <a:lnSpc>
                <a:spcPct val="100000"/>
              </a:lnSpc>
              <a:spcBef>
                <a:spcPts val="0"/>
              </a:spcBef>
              <a:spcAft>
                <a:spcPts val="0"/>
              </a:spcAft>
              <a:buSzPts val="1600"/>
              <a:buFont typeface="Itim"/>
              <a:buNone/>
              <a:defRPr sz="2133" b="1">
                <a:latin typeface="Itim"/>
                <a:ea typeface="Itim"/>
                <a:cs typeface="Itim"/>
                <a:sym typeface="Itim"/>
              </a:defRPr>
            </a:lvl8pPr>
            <a:lvl9pPr lvl="8" algn="ctr" rtl="0">
              <a:lnSpc>
                <a:spcPct val="100000"/>
              </a:lnSpc>
              <a:spcBef>
                <a:spcPts val="0"/>
              </a:spcBef>
              <a:spcAft>
                <a:spcPts val="0"/>
              </a:spcAft>
              <a:buSzPts val="1600"/>
              <a:buFont typeface="Itim"/>
              <a:buNone/>
              <a:defRPr sz="2133" b="1">
                <a:latin typeface="Itim"/>
                <a:ea typeface="Itim"/>
                <a:cs typeface="Itim"/>
                <a:sym typeface="Itim"/>
              </a:defRPr>
            </a:lvl9pPr>
          </a:lstStyle>
          <a:p>
            <a:endParaRPr/>
          </a:p>
        </p:txBody>
      </p:sp>
      <p:sp>
        <p:nvSpPr>
          <p:cNvPr id="331" name="Google Shape;331;p12"/>
          <p:cNvSpPr txBox="1">
            <a:spLocks noGrp="1"/>
          </p:cNvSpPr>
          <p:nvPr>
            <p:ph type="subTitle" idx="6"/>
          </p:nvPr>
        </p:nvSpPr>
        <p:spPr>
          <a:xfrm>
            <a:off x="4425200" y="2243753"/>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2133" b="1">
                <a:latin typeface="Itim"/>
                <a:ea typeface="Itim"/>
                <a:cs typeface="Itim"/>
                <a:sym typeface="Itim"/>
              </a:defRPr>
            </a:lvl2pPr>
            <a:lvl3pPr lvl="2" algn="ctr" rtl="0">
              <a:lnSpc>
                <a:spcPct val="100000"/>
              </a:lnSpc>
              <a:spcBef>
                <a:spcPts val="0"/>
              </a:spcBef>
              <a:spcAft>
                <a:spcPts val="0"/>
              </a:spcAft>
              <a:buSzPts val="1600"/>
              <a:buFont typeface="Itim"/>
              <a:buNone/>
              <a:defRPr sz="2133" b="1">
                <a:latin typeface="Itim"/>
                <a:ea typeface="Itim"/>
                <a:cs typeface="Itim"/>
                <a:sym typeface="Itim"/>
              </a:defRPr>
            </a:lvl3pPr>
            <a:lvl4pPr lvl="3" algn="ctr" rtl="0">
              <a:lnSpc>
                <a:spcPct val="100000"/>
              </a:lnSpc>
              <a:spcBef>
                <a:spcPts val="0"/>
              </a:spcBef>
              <a:spcAft>
                <a:spcPts val="0"/>
              </a:spcAft>
              <a:buSzPts val="1600"/>
              <a:buFont typeface="Itim"/>
              <a:buNone/>
              <a:defRPr sz="2133" b="1">
                <a:latin typeface="Itim"/>
                <a:ea typeface="Itim"/>
                <a:cs typeface="Itim"/>
                <a:sym typeface="Itim"/>
              </a:defRPr>
            </a:lvl4pPr>
            <a:lvl5pPr lvl="4" algn="ctr" rtl="0">
              <a:lnSpc>
                <a:spcPct val="100000"/>
              </a:lnSpc>
              <a:spcBef>
                <a:spcPts val="0"/>
              </a:spcBef>
              <a:spcAft>
                <a:spcPts val="0"/>
              </a:spcAft>
              <a:buSzPts val="1600"/>
              <a:buFont typeface="Itim"/>
              <a:buNone/>
              <a:defRPr sz="2133" b="1">
                <a:latin typeface="Itim"/>
                <a:ea typeface="Itim"/>
                <a:cs typeface="Itim"/>
                <a:sym typeface="Itim"/>
              </a:defRPr>
            </a:lvl5pPr>
            <a:lvl6pPr lvl="5" algn="ctr" rtl="0">
              <a:lnSpc>
                <a:spcPct val="100000"/>
              </a:lnSpc>
              <a:spcBef>
                <a:spcPts val="0"/>
              </a:spcBef>
              <a:spcAft>
                <a:spcPts val="0"/>
              </a:spcAft>
              <a:buSzPts val="1600"/>
              <a:buFont typeface="Itim"/>
              <a:buNone/>
              <a:defRPr sz="2133" b="1">
                <a:latin typeface="Itim"/>
                <a:ea typeface="Itim"/>
                <a:cs typeface="Itim"/>
                <a:sym typeface="Itim"/>
              </a:defRPr>
            </a:lvl6pPr>
            <a:lvl7pPr lvl="6" algn="ctr" rtl="0">
              <a:lnSpc>
                <a:spcPct val="100000"/>
              </a:lnSpc>
              <a:spcBef>
                <a:spcPts val="0"/>
              </a:spcBef>
              <a:spcAft>
                <a:spcPts val="0"/>
              </a:spcAft>
              <a:buSzPts val="1600"/>
              <a:buFont typeface="Itim"/>
              <a:buNone/>
              <a:defRPr sz="2133" b="1">
                <a:latin typeface="Itim"/>
                <a:ea typeface="Itim"/>
                <a:cs typeface="Itim"/>
                <a:sym typeface="Itim"/>
              </a:defRPr>
            </a:lvl7pPr>
            <a:lvl8pPr lvl="7" algn="ctr" rtl="0">
              <a:lnSpc>
                <a:spcPct val="100000"/>
              </a:lnSpc>
              <a:spcBef>
                <a:spcPts val="0"/>
              </a:spcBef>
              <a:spcAft>
                <a:spcPts val="0"/>
              </a:spcAft>
              <a:buSzPts val="1600"/>
              <a:buFont typeface="Itim"/>
              <a:buNone/>
              <a:defRPr sz="2133" b="1">
                <a:latin typeface="Itim"/>
                <a:ea typeface="Itim"/>
                <a:cs typeface="Itim"/>
                <a:sym typeface="Itim"/>
              </a:defRPr>
            </a:lvl8pPr>
            <a:lvl9pPr lvl="8" algn="ctr" rtl="0">
              <a:lnSpc>
                <a:spcPct val="100000"/>
              </a:lnSpc>
              <a:spcBef>
                <a:spcPts val="0"/>
              </a:spcBef>
              <a:spcAft>
                <a:spcPts val="0"/>
              </a:spcAft>
              <a:buSzPts val="1600"/>
              <a:buFont typeface="Itim"/>
              <a:buNone/>
              <a:defRPr sz="2133" b="1">
                <a:latin typeface="Itim"/>
                <a:ea typeface="Itim"/>
                <a:cs typeface="Itim"/>
                <a:sym typeface="Itim"/>
              </a:defRPr>
            </a:lvl9pPr>
          </a:lstStyle>
          <a:p>
            <a:endParaRPr/>
          </a:p>
        </p:txBody>
      </p:sp>
      <p:sp>
        <p:nvSpPr>
          <p:cNvPr id="332" name="Google Shape;332;p12"/>
          <p:cNvSpPr txBox="1">
            <a:spLocks noGrp="1"/>
          </p:cNvSpPr>
          <p:nvPr>
            <p:ph type="title"/>
          </p:nvPr>
        </p:nvSpPr>
        <p:spPr>
          <a:xfrm>
            <a:off x="960000" y="720000"/>
            <a:ext cx="10272000" cy="7636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3" name="Google Shape;333;p12"/>
          <p:cNvSpPr txBox="1">
            <a:spLocks noGrp="1"/>
          </p:cNvSpPr>
          <p:nvPr>
            <p:ph type="subTitle" idx="7"/>
          </p:nvPr>
        </p:nvSpPr>
        <p:spPr>
          <a:xfrm>
            <a:off x="1072200" y="2798220"/>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334" name="Google Shape;334;p12"/>
          <p:cNvSpPr txBox="1">
            <a:spLocks noGrp="1"/>
          </p:cNvSpPr>
          <p:nvPr>
            <p:ph type="subTitle" idx="8"/>
          </p:nvPr>
        </p:nvSpPr>
        <p:spPr>
          <a:xfrm>
            <a:off x="7778200" y="2798220"/>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335" name="Google Shape;335;p12"/>
          <p:cNvSpPr txBox="1">
            <a:spLocks noGrp="1"/>
          </p:cNvSpPr>
          <p:nvPr>
            <p:ph type="subTitle" idx="9"/>
          </p:nvPr>
        </p:nvSpPr>
        <p:spPr>
          <a:xfrm>
            <a:off x="1072200" y="4812187"/>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336" name="Google Shape;336;p12"/>
          <p:cNvSpPr txBox="1">
            <a:spLocks noGrp="1"/>
          </p:cNvSpPr>
          <p:nvPr>
            <p:ph type="subTitle" idx="13"/>
          </p:nvPr>
        </p:nvSpPr>
        <p:spPr>
          <a:xfrm>
            <a:off x="7778200" y="4812187"/>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337" name="Google Shape;337;p12"/>
          <p:cNvSpPr txBox="1">
            <a:spLocks noGrp="1"/>
          </p:cNvSpPr>
          <p:nvPr>
            <p:ph type="subTitle" idx="14"/>
          </p:nvPr>
        </p:nvSpPr>
        <p:spPr>
          <a:xfrm>
            <a:off x="4425200" y="2798220"/>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338" name="Google Shape;338;p12"/>
          <p:cNvSpPr txBox="1">
            <a:spLocks noGrp="1"/>
          </p:cNvSpPr>
          <p:nvPr>
            <p:ph type="subTitle" idx="15"/>
          </p:nvPr>
        </p:nvSpPr>
        <p:spPr>
          <a:xfrm>
            <a:off x="4425200" y="4812187"/>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8667247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9"/>
        <p:cNvGrpSpPr/>
        <p:nvPr/>
      </p:nvGrpSpPr>
      <p:grpSpPr>
        <a:xfrm>
          <a:off x="0" y="0"/>
          <a:ext cx="0" cy="0"/>
          <a:chOff x="0" y="0"/>
          <a:chExt cx="0" cy="0"/>
        </a:xfrm>
      </p:grpSpPr>
      <p:grpSp>
        <p:nvGrpSpPr>
          <p:cNvPr id="340" name="Google Shape;340;p13"/>
          <p:cNvGrpSpPr/>
          <p:nvPr/>
        </p:nvGrpSpPr>
        <p:grpSpPr>
          <a:xfrm>
            <a:off x="-2267" y="439"/>
            <a:ext cx="12196533" cy="6857124"/>
            <a:chOff x="238125" y="854700"/>
            <a:chExt cx="7142500" cy="4015650"/>
          </a:xfrm>
        </p:grpSpPr>
        <p:sp>
          <p:nvSpPr>
            <p:cNvPr id="341" name="Google Shape;341;p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3"/>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0" name="Google Shape;360;p13"/>
          <p:cNvSpPr txBox="1">
            <a:spLocks noGrp="1"/>
          </p:cNvSpPr>
          <p:nvPr>
            <p:ph type="title"/>
          </p:nvPr>
        </p:nvSpPr>
        <p:spPr>
          <a:xfrm>
            <a:off x="1415433" y="1828033"/>
            <a:ext cx="3744000" cy="10076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8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61" name="Google Shape;361;p13"/>
          <p:cNvSpPr txBox="1">
            <a:spLocks noGrp="1"/>
          </p:cNvSpPr>
          <p:nvPr>
            <p:ph type="body" idx="1"/>
          </p:nvPr>
        </p:nvSpPr>
        <p:spPr>
          <a:xfrm>
            <a:off x="1415433" y="3491967"/>
            <a:ext cx="3744000" cy="1538000"/>
          </a:xfrm>
          <a:prstGeom prst="rect">
            <a:avLst/>
          </a:prstGeom>
        </p:spPr>
        <p:txBody>
          <a:bodyPr spcFirstLastPara="1" wrap="square" lIns="91425" tIns="91425" rIns="91425" bIns="91425" anchor="t" anchorCtr="0">
            <a:noAutofit/>
          </a:bodyPr>
          <a:lstStyle>
            <a:lvl1pPr marL="609585" lvl="0" indent="-406390" algn="ctr" rtl="0">
              <a:spcBef>
                <a:spcPts val="0"/>
              </a:spcBef>
              <a:spcAft>
                <a:spcPts val="0"/>
              </a:spcAft>
              <a:buSzPts val="1200"/>
              <a:buChar char="●"/>
              <a:defRPr sz="2133"/>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cxnSp>
        <p:nvCxnSpPr>
          <p:cNvPr id="362" name="Google Shape;362;p13"/>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363" name="Google Shape;363;p13"/>
          <p:cNvSpPr/>
          <p:nvPr/>
        </p:nvSpPr>
        <p:spPr>
          <a:xfrm>
            <a:off x="-19400" y="6681100"/>
            <a:ext cx="12213600" cy="2084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689697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4"/>
        <p:cNvGrpSpPr/>
        <p:nvPr/>
      </p:nvGrpSpPr>
      <p:grpSpPr>
        <a:xfrm>
          <a:off x="0" y="0"/>
          <a:ext cx="0" cy="0"/>
          <a:chOff x="0" y="0"/>
          <a:chExt cx="0" cy="0"/>
        </a:xfrm>
      </p:grpSpPr>
      <p:grpSp>
        <p:nvGrpSpPr>
          <p:cNvPr id="365" name="Google Shape;365;p14"/>
          <p:cNvGrpSpPr/>
          <p:nvPr/>
        </p:nvGrpSpPr>
        <p:grpSpPr>
          <a:xfrm>
            <a:off x="-2267" y="439"/>
            <a:ext cx="12196533" cy="6857124"/>
            <a:chOff x="238125" y="854700"/>
            <a:chExt cx="7142500" cy="4015650"/>
          </a:xfrm>
        </p:grpSpPr>
        <p:sp>
          <p:nvSpPr>
            <p:cNvPr id="366" name="Google Shape;366;p1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8" name="Google Shape;388;p14"/>
          <p:cNvSpPr txBox="1">
            <a:spLocks noGrp="1"/>
          </p:cNvSpPr>
          <p:nvPr>
            <p:ph type="subTitle" idx="1"/>
          </p:nvPr>
        </p:nvSpPr>
        <p:spPr>
          <a:xfrm>
            <a:off x="5311600" y="2344236"/>
            <a:ext cx="5920400" cy="129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89" name="Google Shape;389;p14"/>
          <p:cNvSpPr txBox="1">
            <a:spLocks noGrp="1"/>
          </p:cNvSpPr>
          <p:nvPr>
            <p:ph type="ctrTitle"/>
          </p:nvPr>
        </p:nvSpPr>
        <p:spPr>
          <a:xfrm>
            <a:off x="7834400" y="3783336"/>
            <a:ext cx="3397600" cy="615600"/>
          </a:xfrm>
          <a:prstGeom prst="rect">
            <a:avLst/>
          </a:prstGeom>
        </p:spPr>
        <p:txBody>
          <a:bodyPr spcFirstLastPara="1" wrap="square" lIns="0" tIns="0" rIns="0" bIns="0" anchor="ctr" anchorCtr="0">
            <a:noAutofit/>
          </a:bodyPr>
          <a:lstStyle>
            <a:lvl1pPr lvl="0" algn="r" rtl="0">
              <a:spcBef>
                <a:spcPts val="0"/>
              </a:spcBef>
              <a:spcAft>
                <a:spcPts val="0"/>
              </a:spcAft>
              <a:buSzPts val="5200"/>
              <a:buNone/>
              <a:defRPr sz="21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grpSp>
        <p:nvGrpSpPr>
          <p:cNvPr id="390" name="Google Shape;390;p14"/>
          <p:cNvGrpSpPr/>
          <p:nvPr/>
        </p:nvGrpSpPr>
        <p:grpSpPr>
          <a:xfrm>
            <a:off x="10231679" y="-383351"/>
            <a:ext cx="1051683" cy="1148784"/>
            <a:chOff x="7673759" y="-287513"/>
            <a:chExt cx="788762" cy="861588"/>
          </a:xfrm>
        </p:grpSpPr>
        <p:grpSp>
          <p:nvGrpSpPr>
            <p:cNvPr id="391" name="Google Shape;391;p14"/>
            <p:cNvGrpSpPr/>
            <p:nvPr/>
          </p:nvGrpSpPr>
          <p:grpSpPr>
            <a:xfrm rot="350572">
              <a:off x="7712287" y="-253348"/>
              <a:ext cx="711705" cy="793257"/>
              <a:chOff x="6554696" y="509501"/>
              <a:chExt cx="711709" cy="793261"/>
            </a:xfrm>
          </p:grpSpPr>
          <p:sp>
            <p:nvSpPr>
              <p:cNvPr id="392" name="Google Shape;392;p14"/>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4"/>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4" name="Google Shape;394;p14"/>
            <p:cNvSpPr/>
            <p:nvPr/>
          </p:nvSpPr>
          <p:spPr>
            <a:xfrm rot="442426">
              <a:off x="8229710" y="-161880"/>
              <a:ext cx="102851" cy="551273"/>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41571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5"/>
        <p:cNvGrpSpPr/>
        <p:nvPr/>
      </p:nvGrpSpPr>
      <p:grpSpPr>
        <a:xfrm>
          <a:off x="0" y="0"/>
          <a:ext cx="0" cy="0"/>
          <a:chOff x="0" y="0"/>
          <a:chExt cx="0" cy="0"/>
        </a:xfrm>
      </p:grpSpPr>
      <p:grpSp>
        <p:nvGrpSpPr>
          <p:cNvPr id="396" name="Google Shape;396;p15"/>
          <p:cNvGrpSpPr/>
          <p:nvPr/>
        </p:nvGrpSpPr>
        <p:grpSpPr>
          <a:xfrm>
            <a:off x="-2267" y="439"/>
            <a:ext cx="12196533" cy="6857124"/>
            <a:chOff x="238125" y="854700"/>
            <a:chExt cx="7142500" cy="4015650"/>
          </a:xfrm>
        </p:grpSpPr>
        <p:sp>
          <p:nvSpPr>
            <p:cNvPr id="397" name="Google Shape;397;p1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5"/>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416" name="Google Shape;416;p15"/>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417" name="Google Shape;417;p15"/>
          <p:cNvSpPr/>
          <p:nvPr/>
        </p:nvSpPr>
        <p:spPr>
          <a:xfrm>
            <a:off x="-19400" y="6681100"/>
            <a:ext cx="12213600" cy="2084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15"/>
          <p:cNvSpPr txBox="1">
            <a:spLocks noGrp="1"/>
          </p:cNvSpPr>
          <p:nvPr>
            <p:ph type="title"/>
          </p:nvPr>
        </p:nvSpPr>
        <p:spPr>
          <a:xfrm>
            <a:off x="960000" y="1979267"/>
            <a:ext cx="4692400" cy="2239600"/>
          </a:xfrm>
          <a:prstGeom prst="rect">
            <a:avLst/>
          </a:prstGeom>
        </p:spPr>
        <p:txBody>
          <a:bodyPr spcFirstLastPara="1" wrap="square" lIns="0" tIns="0" rIns="0" bIns="0" anchor="ctr" anchorCtr="0">
            <a:noAutofit/>
          </a:bodyPr>
          <a:lstStyle>
            <a:lvl1pPr lvl="0">
              <a:spcBef>
                <a:spcPts val="0"/>
              </a:spcBef>
              <a:spcAft>
                <a:spcPts val="0"/>
              </a:spcAft>
              <a:buSzPts val="4800"/>
              <a:buNone/>
              <a:defRPr sz="7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419" name="Google Shape;419;p15"/>
          <p:cNvSpPr txBox="1">
            <a:spLocks noGrp="1"/>
          </p:cNvSpPr>
          <p:nvPr>
            <p:ph type="subTitle" idx="1"/>
          </p:nvPr>
        </p:nvSpPr>
        <p:spPr>
          <a:xfrm rot="684086">
            <a:off x="7726910" y="2272962"/>
            <a:ext cx="2505033" cy="238422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267606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420"/>
        <p:cNvGrpSpPr/>
        <p:nvPr/>
      </p:nvGrpSpPr>
      <p:grpSpPr>
        <a:xfrm>
          <a:off x="0" y="0"/>
          <a:ext cx="0" cy="0"/>
          <a:chOff x="0" y="0"/>
          <a:chExt cx="0" cy="0"/>
        </a:xfrm>
      </p:grpSpPr>
      <p:grpSp>
        <p:nvGrpSpPr>
          <p:cNvPr id="421" name="Google Shape;421;p16"/>
          <p:cNvGrpSpPr/>
          <p:nvPr/>
        </p:nvGrpSpPr>
        <p:grpSpPr>
          <a:xfrm>
            <a:off x="-232700" y="-29865"/>
            <a:ext cx="12649552" cy="6924065"/>
            <a:chOff x="-174525" y="-22399"/>
            <a:chExt cx="9487164" cy="5193049"/>
          </a:xfrm>
        </p:grpSpPr>
        <p:sp>
          <p:nvSpPr>
            <p:cNvPr id="422" name="Google Shape;422;p1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423" name="Google Shape;423;p1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424" name="Google Shape;424;p16"/>
            <p:cNvGrpSpPr/>
            <p:nvPr/>
          </p:nvGrpSpPr>
          <p:grpSpPr>
            <a:xfrm>
              <a:off x="263005" y="845117"/>
              <a:ext cx="3790149" cy="3960313"/>
              <a:chOff x="263005" y="845117"/>
              <a:chExt cx="3790149" cy="3960313"/>
            </a:xfrm>
          </p:grpSpPr>
          <p:sp>
            <p:nvSpPr>
              <p:cNvPr id="425" name="Google Shape;425;p1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16"/>
            <p:cNvGrpSpPr/>
            <p:nvPr/>
          </p:nvGrpSpPr>
          <p:grpSpPr>
            <a:xfrm>
              <a:off x="5055305" y="845117"/>
              <a:ext cx="3790149" cy="3960313"/>
              <a:chOff x="263005" y="845117"/>
              <a:chExt cx="3790149" cy="3960313"/>
            </a:xfrm>
          </p:grpSpPr>
          <p:sp>
            <p:nvSpPr>
              <p:cNvPr id="441" name="Google Shape;441;p1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456" name="Google Shape;456;p16"/>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457" name="Google Shape;457;p16"/>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58" name="Google Shape;458;p16"/>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59" name="Google Shape;459;p16"/>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60" name="Google Shape;460;p16"/>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61" name="Google Shape;461;p1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462" name="Google Shape;462;p16"/>
          <p:cNvSpPr txBox="1">
            <a:spLocks noGrp="1"/>
          </p:cNvSpPr>
          <p:nvPr>
            <p:ph type="subTitle" idx="1"/>
          </p:nvPr>
        </p:nvSpPr>
        <p:spPr>
          <a:xfrm>
            <a:off x="1209200" y="4756967"/>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63" name="Google Shape;463;p16"/>
          <p:cNvSpPr txBox="1">
            <a:spLocks noGrp="1"/>
          </p:cNvSpPr>
          <p:nvPr>
            <p:ph type="subTitle" idx="2"/>
          </p:nvPr>
        </p:nvSpPr>
        <p:spPr>
          <a:xfrm>
            <a:off x="7605200" y="4756967"/>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64" name="Google Shape;464;p16"/>
          <p:cNvSpPr txBox="1">
            <a:spLocks noGrp="1"/>
          </p:cNvSpPr>
          <p:nvPr>
            <p:ph type="subTitle" idx="3"/>
          </p:nvPr>
        </p:nvSpPr>
        <p:spPr>
          <a:xfrm>
            <a:off x="1209200" y="2704367"/>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65" name="Google Shape;465;p16"/>
          <p:cNvSpPr txBox="1">
            <a:spLocks noGrp="1"/>
          </p:cNvSpPr>
          <p:nvPr>
            <p:ph type="subTitle" idx="4"/>
          </p:nvPr>
        </p:nvSpPr>
        <p:spPr>
          <a:xfrm>
            <a:off x="7236633" y="2413933"/>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66" name="Google Shape;466;p16"/>
          <p:cNvSpPr txBox="1">
            <a:spLocks noGrp="1"/>
          </p:cNvSpPr>
          <p:nvPr>
            <p:ph type="subTitle" idx="5"/>
          </p:nvPr>
        </p:nvSpPr>
        <p:spPr>
          <a:xfrm>
            <a:off x="1209200" y="3360433"/>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67" name="Google Shape;467;p16"/>
          <p:cNvSpPr txBox="1">
            <a:spLocks noGrp="1"/>
          </p:cNvSpPr>
          <p:nvPr>
            <p:ph type="subTitle" idx="6"/>
          </p:nvPr>
        </p:nvSpPr>
        <p:spPr>
          <a:xfrm>
            <a:off x="7605200" y="3360433"/>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68" name="Google Shape;468;p16"/>
          <p:cNvSpPr txBox="1">
            <a:spLocks noGrp="1"/>
          </p:cNvSpPr>
          <p:nvPr>
            <p:ph type="subTitle" idx="7"/>
          </p:nvPr>
        </p:nvSpPr>
        <p:spPr>
          <a:xfrm>
            <a:off x="1209200" y="5374400"/>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69" name="Google Shape;469;p16"/>
          <p:cNvSpPr txBox="1">
            <a:spLocks noGrp="1"/>
          </p:cNvSpPr>
          <p:nvPr>
            <p:ph type="subTitle" idx="8"/>
          </p:nvPr>
        </p:nvSpPr>
        <p:spPr>
          <a:xfrm>
            <a:off x="7605200" y="5374400"/>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70" name="Google Shape;470;p16"/>
          <p:cNvSpPr txBox="1">
            <a:spLocks noGrp="1"/>
          </p:cNvSpPr>
          <p:nvPr>
            <p:ph type="title"/>
          </p:nvPr>
        </p:nvSpPr>
        <p:spPr>
          <a:xfrm>
            <a:off x="960000" y="720000"/>
            <a:ext cx="4440000" cy="13292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317335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 name="Google Shape;34;p6"/>
          <p:cNvSpPr/>
          <p:nvPr/>
        </p:nvSpPr>
        <p:spPr>
          <a:xfrm>
            <a:off x="-935966" y="5091533"/>
            <a:ext cx="2749607" cy="1536616"/>
          </a:xfrm>
          <a:custGeom>
            <a:avLst/>
            <a:gdLst/>
            <a:ahLst/>
            <a:cxnLst/>
            <a:rect l="l" t="t" r="r" b="b"/>
            <a:pathLst>
              <a:path w="18080" h="10104" extrusionOk="0">
                <a:moveTo>
                  <a:pt x="7332" y="877"/>
                </a:moveTo>
                <a:cubicBezTo>
                  <a:pt x="7460" y="877"/>
                  <a:pt x="7609" y="909"/>
                  <a:pt x="7839" y="967"/>
                </a:cubicBezTo>
                <a:cubicBezTo>
                  <a:pt x="8373" y="1134"/>
                  <a:pt x="9207" y="1901"/>
                  <a:pt x="9440" y="2435"/>
                </a:cubicBezTo>
                <a:cubicBezTo>
                  <a:pt x="9707" y="3002"/>
                  <a:pt x="9707" y="3836"/>
                  <a:pt x="9440" y="4403"/>
                </a:cubicBezTo>
                <a:cubicBezTo>
                  <a:pt x="9173" y="4970"/>
                  <a:pt x="8306" y="5737"/>
                  <a:pt x="7472" y="6171"/>
                </a:cubicBezTo>
                <a:cubicBezTo>
                  <a:pt x="7096" y="6359"/>
                  <a:pt x="6932" y="6441"/>
                  <a:pt x="6831" y="6441"/>
                </a:cubicBezTo>
                <a:cubicBezTo>
                  <a:pt x="6752" y="6441"/>
                  <a:pt x="6711" y="6391"/>
                  <a:pt x="6638" y="6304"/>
                </a:cubicBezTo>
                <a:cubicBezTo>
                  <a:pt x="6571" y="6204"/>
                  <a:pt x="6371" y="5737"/>
                  <a:pt x="6205" y="5270"/>
                </a:cubicBezTo>
                <a:cubicBezTo>
                  <a:pt x="6004" y="4636"/>
                  <a:pt x="5971" y="4269"/>
                  <a:pt x="5938" y="3335"/>
                </a:cubicBezTo>
                <a:cubicBezTo>
                  <a:pt x="5938" y="2335"/>
                  <a:pt x="5971" y="2168"/>
                  <a:pt x="6205" y="1734"/>
                </a:cubicBezTo>
                <a:cubicBezTo>
                  <a:pt x="6338" y="1434"/>
                  <a:pt x="6571" y="1167"/>
                  <a:pt x="6805" y="1067"/>
                </a:cubicBezTo>
                <a:cubicBezTo>
                  <a:pt x="7033" y="934"/>
                  <a:pt x="7163" y="877"/>
                  <a:pt x="7332" y="877"/>
                </a:cubicBezTo>
                <a:close/>
                <a:moveTo>
                  <a:pt x="7287" y="1"/>
                </a:moveTo>
                <a:cubicBezTo>
                  <a:pt x="7107" y="1"/>
                  <a:pt x="6934" y="23"/>
                  <a:pt x="6772" y="66"/>
                </a:cubicBezTo>
                <a:cubicBezTo>
                  <a:pt x="5838" y="333"/>
                  <a:pt x="5104" y="1467"/>
                  <a:pt x="5004" y="2835"/>
                </a:cubicBezTo>
                <a:cubicBezTo>
                  <a:pt x="4937" y="3836"/>
                  <a:pt x="5204" y="5270"/>
                  <a:pt x="5738" y="6604"/>
                </a:cubicBezTo>
                <a:cubicBezTo>
                  <a:pt x="5783" y="6718"/>
                  <a:pt x="5782" y="6770"/>
                  <a:pt x="5564" y="6770"/>
                </a:cubicBezTo>
                <a:cubicBezTo>
                  <a:pt x="5463" y="6770"/>
                  <a:pt x="5315" y="6759"/>
                  <a:pt x="5104" y="6738"/>
                </a:cubicBezTo>
                <a:cubicBezTo>
                  <a:pt x="3703" y="6604"/>
                  <a:pt x="2268" y="5804"/>
                  <a:pt x="867" y="4303"/>
                </a:cubicBezTo>
                <a:lnTo>
                  <a:pt x="0" y="3402"/>
                </a:lnTo>
                <a:lnTo>
                  <a:pt x="0" y="4102"/>
                </a:lnTo>
                <a:lnTo>
                  <a:pt x="0" y="4803"/>
                </a:lnTo>
                <a:lnTo>
                  <a:pt x="634" y="5370"/>
                </a:lnTo>
                <a:cubicBezTo>
                  <a:pt x="2198" y="6814"/>
                  <a:pt x="3926" y="7634"/>
                  <a:pt x="5351" y="7634"/>
                </a:cubicBezTo>
                <a:cubicBezTo>
                  <a:pt x="5506" y="7634"/>
                  <a:pt x="5657" y="7625"/>
                  <a:pt x="5804" y="7605"/>
                </a:cubicBezTo>
                <a:lnTo>
                  <a:pt x="6305" y="7538"/>
                </a:lnTo>
                <a:lnTo>
                  <a:pt x="6972" y="8205"/>
                </a:lnTo>
                <a:cubicBezTo>
                  <a:pt x="7839" y="9006"/>
                  <a:pt x="8640" y="9506"/>
                  <a:pt x="9707" y="9873"/>
                </a:cubicBezTo>
                <a:cubicBezTo>
                  <a:pt x="10227" y="10039"/>
                  <a:pt x="10463" y="10104"/>
                  <a:pt x="10888" y="10104"/>
                </a:cubicBezTo>
                <a:cubicBezTo>
                  <a:pt x="11063" y="10104"/>
                  <a:pt x="11270" y="10093"/>
                  <a:pt x="11542" y="10073"/>
                </a:cubicBezTo>
                <a:cubicBezTo>
                  <a:pt x="13376" y="10007"/>
                  <a:pt x="14811" y="9340"/>
                  <a:pt x="16178" y="7972"/>
                </a:cubicBezTo>
                <a:cubicBezTo>
                  <a:pt x="16812" y="7338"/>
                  <a:pt x="18080" y="5604"/>
                  <a:pt x="18080" y="5370"/>
                </a:cubicBezTo>
                <a:cubicBezTo>
                  <a:pt x="18080" y="5203"/>
                  <a:pt x="17746" y="4936"/>
                  <a:pt x="17479" y="4936"/>
                </a:cubicBezTo>
                <a:cubicBezTo>
                  <a:pt x="17346" y="4936"/>
                  <a:pt x="17246" y="5003"/>
                  <a:pt x="17179" y="5170"/>
                </a:cubicBezTo>
                <a:cubicBezTo>
                  <a:pt x="16812" y="6104"/>
                  <a:pt x="14944" y="8072"/>
                  <a:pt x="13877" y="8606"/>
                </a:cubicBezTo>
                <a:cubicBezTo>
                  <a:pt x="13066" y="9001"/>
                  <a:pt x="12178" y="9214"/>
                  <a:pt x="11333" y="9214"/>
                </a:cubicBezTo>
                <a:cubicBezTo>
                  <a:pt x="10822" y="9214"/>
                  <a:pt x="10326" y="9136"/>
                  <a:pt x="9874" y="8973"/>
                </a:cubicBezTo>
                <a:cubicBezTo>
                  <a:pt x="9207" y="8772"/>
                  <a:pt x="7939" y="7972"/>
                  <a:pt x="7539" y="7538"/>
                </a:cubicBezTo>
                <a:lnTo>
                  <a:pt x="7305" y="7271"/>
                </a:lnTo>
                <a:lnTo>
                  <a:pt x="7772" y="7038"/>
                </a:lnTo>
                <a:cubicBezTo>
                  <a:pt x="8473" y="6704"/>
                  <a:pt x="9440" y="5937"/>
                  <a:pt x="9774" y="5503"/>
                </a:cubicBezTo>
                <a:cubicBezTo>
                  <a:pt x="9941" y="5270"/>
                  <a:pt x="10174" y="4870"/>
                  <a:pt x="10341" y="4569"/>
                </a:cubicBezTo>
                <a:cubicBezTo>
                  <a:pt x="11008" y="3068"/>
                  <a:pt x="10174" y="1067"/>
                  <a:pt x="8473" y="300"/>
                </a:cubicBezTo>
                <a:cubicBezTo>
                  <a:pt x="8067" y="97"/>
                  <a:pt x="7662" y="1"/>
                  <a:pt x="72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6"/>
          <p:cNvSpPr/>
          <p:nvPr/>
        </p:nvSpPr>
        <p:spPr>
          <a:xfrm>
            <a:off x="10637300" y="-345366"/>
            <a:ext cx="1322667" cy="2304900"/>
          </a:xfrm>
          <a:custGeom>
            <a:avLst/>
            <a:gdLst/>
            <a:ahLst/>
            <a:cxnLst/>
            <a:rect l="l" t="t" r="r" b="b"/>
            <a:pathLst>
              <a:path w="39680" h="69147" extrusionOk="0">
                <a:moveTo>
                  <a:pt x="3965" y="17271"/>
                </a:moveTo>
                <a:cubicBezTo>
                  <a:pt x="3995" y="17302"/>
                  <a:pt x="4086" y="17363"/>
                  <a:pt x="4086" y="17393"/>
                </a:cubicBezTo>
                <a:cubicBezTo>
                  <a:pt x="4025" y="17484"/>
                  <a:pt x="3965" y="17575"/>
                  <a:pt x="3904" y="17697"/>
                </a:cubicBezTo>
                <a:cubicBezTo>
                  <a:pt x="3813" y="17606"/>
                  <a:pt x="3722" y="17515"/>
                  <a:pt x="3752" y="17515"/>
                </a:cubicBezTo>
                <a:cubicBezTo>
                  <a:pt x="3813" y="17423"/>
                  <a:pt x="3873" y="17332"/>
                  <a:pt x="3965" y="17271"/>
                </a:cubicBezTo>
                <a:close/>
                <a:moveTo>
                  <a:pt x="3326" y="19156"/>
                </a:moveTo>
                <a:cubicBezTo>
                  <a:pt x="3326" y="19156"/>
                  <a:pt x="3326" y="19186"/>
                  <a:pt x="3357" y="19186"/>
                </a:cubicBezTo>
                <a:cubicBezTo>
                  <a:pt x="3326" y="19217"/>
                  <a:pt x="3296" y="19217"/>
                  <a:pt x="3296" y="19217"/>
                </a:cubicBezTo>
                <a:cubicBezTo>
                  <a:pt x="3296" y="19217"/>
                  <a:pt x="3296" y="19186"/>
                  <a:pt x="3266" y="19156"/>
                </a:cubicBezTo>
                <a:close/>
                <a:moveTo>
                  <a:pt x="2627" y="22287"/>
                </a:moveTo>
                <a:lnTo>
                  <a:pt x="2627" y="22347"/>
                </a:lnTo>
                <a:lnTo>
                  <a:pt x="2597" y="22317"/>
                </a:lnTo>
                <a:lnTo>
                  <a:pt x="2627" y="22287"/>
                </a:lnTo>
                <a:close/>
                <a:moveTo>
                  <a:pt x="2384" y="23016"/>
                </a:moveTo>
                <a:cubicBezTo>
                  <a:pt x="2475" y="23047"/>
                  <a:pt x="2566" y="23077"/>
                  <a:pt x="2658" y="23107"/>
                </a:cubicBezTo>
                <a:cubicBezTo>
                  <a:pt x="2608" y="23157"/>
                  <a:pt x="2579" y="23207"/>
                  <a:pt x="2553" y="23207"/>
                </a:cubicBezTo>
                <a:cubicBezTo>
                  <a:pt x="2547" y="23207"/>
                  <a:pt x="2542" y="23204"/>
                  <a:pt x="2536" y="23199"/>
                </a:cubicBezTo>
                <a:cubicBezTo>
                  <a:pt x="2475" y="23199"/>
                  <a:pt x="2414" y="23168"/>
                  <a:pt x="2354" y="23107"/>
                </a:cubicBezTo>
                <a:cubicBezTo>
                  <a:pt x="2354" y="23107"/>
                  <a:pt x="2384" y="23047"/>
                  <a:pt x="2384" y="23016"/>
                </a:cubicBezTo>
                <a:close/>
                <a:moveTo>
                  <a:pt x="2870" y="25083"/>
                </a:moveTo>
                <a:cubicBezTo>
                  <a:pt x="2931" y="25113"/>
                  <a:pt x="2962" y="25144"/>
                  <a:pt x="3053" y="25205"/>
                </a:cubicBezTo>
                <a:cubicBezTo>
                  <a:pt x="2992" y="25265"/>
                  <a:pt x="2962" y="25357"/>
                  <a:pt x="2901" y="25357"/>
                </a:cubicBezTo>
                <a:cubicBezTo>
                  <a:pt x="2870" y="25357"/>
                  <a:pt x="2779" y="25296"/>
                  <a:pt x="2779" y="25235"/>
                </a:cubicBezTo>
                <a:cubicBezTo>
                  <a:pt x="2779" y="25174"/>
                  <a:pt x="2840" y="25113"/>
                  <a:pt x="2870" y="25083"/>
                </a:cubicBezTo>
                <a:close/>
                <a:moveTo>
                  <a:pt x="2627" y="25904"/>
                </a:moveTo>
                <a:cubicBezTo>
                  <a:pt x="2658" y="25934"/>
                  <a:pt x="2658" y="25965"/>
                  <a:pt x="2688" y="25995"/>
                </a:cubicBezTo>
                <a:cubicBezTo>
                  <a:pt x="2658" y="25995"/>
                  <a:pt x="2658" y="26025"/>
                  <a:pt x="2627" y="26025"/>
                </a:cubicBezTo>
                <a:cubicBezTo>
                  <a:pt x="2627" y="25995"/>
                  <a:pt x="2597" y="25965"/>
                  <a:pt x="2597" y="25934"/>
                </a:cubicBezTo>
                <a:cubicBezTo>
                  <a:pt x="2597" y="25934"/>
                  <a:pt x="2627" y="25904"/>
                  <a:pt x="2627" y="25904"/>
                </a:cubicBezTo>
                <a:close/>
                <a:moveTo>
                  <a:pt x="35728" y="29703"/>
                </a:moveTo>
                <a:cubicBezTo>
                  <a:pt x="35759" y="29703"/>
                  <a:pt x="35789" y="29734"/>
                  <a:pt x="35789" y="29734"/>
                </a:cubicBezTo>
                <a:cubicBezTo>
                  <a:pt x="35789" y="29794"/>
                  <a:pt x="35759" y="29825"/>
                  <a:pt x="35728" y="29855"/>
                </a:cubicBezTo>
                <a:cubicBezTo>
                  <a:pt x="35728" y="29855"/>
                  <a:pt x="35698" y="29825"/>
                  <a:pt x="35667" y="29825"/>
                </a:cubicBezTo>
                <a:cubicBezTo>
                  <a:pt x="35698" y="29794"/>
                  <a:pt x="35728" y="29764"/>
                  <a:pt x="35728" y="29703"/>
                </a:cubicBezTo>
                <a:close/>
                <a:moveTo>
                  <a:pt x="33327" y="32955"/>
                </a:moveTo>
                <a:cubicBezTo>
                  <a:pt x="33388" y="32986"/>
                  <a:pt x="33418" y="33016"/>
                  <a:pt x="33449" y="33047"/>
                </a:cubicBezTo>
                <a:cubicBezTo>
                  <a:pt x="33418" y="33077"/>
                  <a:pt x="33357" y="33107"/>
                  <a:pt x="33297" y="33138"/>
                </a:cubicBezTo>
                <a:cubicBezTo>
                  <a:pt x="33266" y="33138"/>
                  <a:pt x="33205" y="33107"/>
                  <a:pt x="33175" y="33077"/>
                </a:cubicBezTo>
                <a:cubicBezTo>
                  <a:pt x="33236" y="33047"/>
                  <a:pt x="33266" y="32986"/>
                  <a:pt x="33327" y="32955"/>
                </a:cubicBezTo>
                <a:close/>
                <a:moveTo>
                  <a:pt x="925" y="39369"/>
                </a:moveTo>
                <a:lnTo>
                  <a:pt x="925" y="39430"/>
                </a:lnTo>
                <a:lnTo>
                  <a:pt x="895" y="39399"/>
                </a:lnTo>
                <a:lnTo>
                  <a:pt x="925" y="39369"/>
                </a:lnTo>
                <a:close/>
                <a:moveTo>
                  <a:pt x="3235" y="43320"/>
                </a:moveTo>
                <a:lnTo>
                  <a:pt x="3235" y="43351"/>
                </a:lnTo>
                <a:lnTo>
                  <a:pt x="3205" y="43351"/>
                </a:lnTo>
                <a:lnTo>
                  <a:pt x="3235" y="43320"/>
                </a:lnTo>
                <a:close/>
                <a:moveTo>
                  <a:pt x="27673" y="47029"/>
                </a:moveTo>
                <a:cubicBezTo>
                  <a:pt x="27825" y="47120"/>
                  <a:pt x="27947" y="47211"/>
                  <a:pt x="28068" y="47272"/>
                </a:cubicBezTo>
                <a:cubicBezTo>
                  <a:pt x="28038" y="47333"/>
                  <a:pt x="27977" y="47393"/>
                  <a:pt x="27916" y="47485"/>
                </a:cubicBezTo>
                <a:cubicBezTo>
                  <a:pt x="27765" y="47363"/>
                  <a:pt x="27673" y="47272"/>
                  <a:pt x="27552" y="47150"/>
                </a:cubicBezTo>
                <a:cubicBezTo>
                  <a:pt x="27582" y="47120"/>
                  <a:pt x="27673" y="47029"/>
                  <a:pt x="27673" y="47029"/>
                </a:cubicBezTo>
                <a:close/>
                <a:moveTo>
                  <a:pt x="27464" y="47629"/>
                </a:moveTo>
                <a:cubicBezTo>
                  <a:pt x="27537" y="47629"/>
                  <a:pt x="27597" y="47637"/>
                  <a:pt x="27643" y="47667"/>
                </a:cubicBezTo>
                <a:cubicBezTo>
                  <a:pt x="27765" y="47728"/>
                  <a:pt x="27886" y="47880"/>
                  <a:pt x="27916" y="48001"/>
                </a:cubicBezTo>
                <a:cubicBezTo>
                  <a:pt x="27916" y="48062"/>
                  <a:pt x="27795" y="48214"/>
                  <a:pt x="27704" y="48275"/>
                </a:cubicBezTo>
                <a:cubicBezTo>
                  <a:pt x="27613" y="48366"/>
                  <a:pt x="27491" y="48396"/>
                  <a:pt x="27400" y="48457"/>
                </a:cubicBezTo>
                <a:cubicBezTo>
                  <a:pt x="27217" y="48548"/>
                  <a:pt x="27278" y="48640"/>
                  <a:pt x="27400" y="48731"/>
                </a:cubicBezTo>
                <a:cubicBezTo>
                  <a:pt x="27856" y="49096"/>
                  <a:pt x="27886" y="49278"/>
                  <a:pt x="27369" y="49582"/>
                </a:cubicBezTo>
                <a:cubicBezTo>
                  <a:pt x="26944" y="49855"/>
                  <a:pt x="26457" y="49977"/>
                  <a:pt x="25971" y="50159"/>
                </a:cubicBezTo>
                <a:cubicBezTo>
                  <a:pt x="25941" y="50159"/>
                  <a:pt x="25789" y="49886"/>
                  <a:pt x="25789" y="49855"/>
                </a:cubicBezTo>
                <a:cubicBezTo>
                  <a:pt x="26214" y="49339"/>
                  <a:pt x="26306" y="48579"/>
                  <a:pt x="26883" y="48214"/>
                </a:cubicBezTo>
                <a:cubicBezTo>
                  <a:pt x="26974" y="48184"/>
                  <a:pt x="27065" y="48001"/>
                  <a:pt x="27035" y="47910"/>
                </a:cubicBezTo>
                <a:cubicBezTo>
                  <a:pt x="26934" y="47657"/>
                  <a:pt x="27043" y="47636"/>
                  <a:pt x="27153" y="47636"/>
                </a:cubicBezTo>
                <a:cubicBezTo>
                  <a:pt x="27175" y="47636"/>
                  <a:pt x="27197" y="47637"/>
                  <a:pt x="27217" y="47637"/>
                </a:cubicBezTo>
                <a:cubicBezTo>
                  <a:pt x="27309" y="47637"/>
                  <a:pt x="27392" y="47629"/>
                  <a:pt x="27464" y="47629"/>
                </a:cubicBezTo>
                <a:close/>
                <a:moveTo>
                  <a:pt x="14421" y="55874"/>
                </a:moveTo>
                <a:cubicBezTo>
                  <a:pt x="14451" y="55935"/>
                  <a:pt x="14451" y="55965"/>
                  <a:pt x="14451" y="55995"/>
                </a:cubicBezTo>
                <a:cubicBezTo>
                  <a:pt x="14451" y="56056"/>
                  <a:pt x="14451" y="56117"/>
                  <a:pt x="14451" y="56147"/>
                </a:cubicBezTo>
                <a:cubicBezTo>
                  <a:pt x="14421" y="56117"/>
                  <a:pt x="14390" y="56087"/>
                  <a:pt x="14390" y="56026"/>
                </a:cubicBezTo>
                <a:cubicBezTo>
                  <a:pt x="14390" y="55995"/>
                  <a:pt x="14421" y="55935"/>
                  <a:pt x="14421" y="55874"/>
                </a:cubicBezTo>
                <a:close/>
                <a:moveTo>
                  <a:pt x="17369" y="65114"/>
                </a:moveTo>
                <a:lnTo>
                  <a:pt x="17369" y="65205"/>
                </a:lnTo>
                <a:lnTo>
                  <a:pt x="17339" y="65175"/>
                </a:lnTo>
                <a:lnTo>
                  <a:pt x="17369" y="65114"/>
                </a:lnTo>
                <a:close/>
                <a:moveTo>
                  <a:pt x="18980" y="66816"/>
                </a:moveTo>
                <a:cubicBezTo>
                  <a:pt x="19011" y="66877"/>
                  <a:pt x="19011" y="66907"/>
                  <a:pt x="19041" y="66968"/>
                </a:cubicBezTo>
                <a:cubicBezTo>
                  <a:pt x="19011" y="66938"/>
                  <a:pt x="18950" y="66907"/>
                  <a:pt x="18919" y="66877"/>
                </a:cubicBezTo>
                <a:cubicBezTo>
                  <a:pt x="18950" y="66877"/>
                  <a:pt x="18980" y="66847"/>
                  <a:pt x="18980" y="66816"/>
                </a:cubicBezTo>
                <a:close/>
                <a:moveTo>
                  <a:pt x="20500" y="67941"/>
                </a:moveTo>
                <a:lnTo>
                  <a:pt x="20500" y="67941"/>
                </a:lnTo>
                <a:cubicBezTo>
                  <a:pt x="20530" y="67971"/>
                  <a:pt x="20591" y="68002"/>
                  <a:pt x="20622" y="68062"/>
                </a:cubicBezTo>
                <a:cubicBezTo>
                  <a:pt x="20652" y="68093"/>
                  <a:pt x="20652" y="68154"/>
                  <a:pt x="20652" y="68214"/>
                </a:cubicBezTo>
                <a:cubicBezTo>
                  <a:pt x="20622" y="68184"/>
                  <a:pt x="20561" y="68154"/>
                  <a:pt x="20561" y="68123"/>
                </a:cubicBezTo>
                <a:cubicBezTo>
                  <a:pt x="20530" y="68062"/>
                  <a:pt x="20500" y="68002"/>
                  <a:pt x="20500" y="67941"/>
                </a:cubicBezTo>
                <a:close/>
                <a:moveTo>
                  <a:pt x="20652" y="68214"/>
                </a:moveTo>
                <a:lnTo>
                  <a:pt x="20652" y="68214"/>
                </a:lnTo>
                <a:cubicBezTo>
                  <a:pt x="20682" y="68245"/>
                  <a:pt x="20713" y="68306"/>
                  <a:pt x="20713" y="68336"/>
                </a:cubicBezTo>
                <a:cubicBezTo>
                  <a:pt x="20743" y="68366"/>
                  <a:pt x="20713" y="68366"/>
                  <a:pt x="20682" y="68397"/>
                </a:cubicBezTo>
                <a:cubicBezTo>
                  <a:pt x="20682" y="68336"/>
                  <a:pt x="20682" y="68275"/>
                  <a:pt x="20652" y="68214"/>
                </a:cubicBezTo>
                <a:close/>
                <a:moveTo>
                  <a:pt x="27910" y="1"/>
                </a:moveTo>
                <a:cubicBezTo>
                  <a:pt x="27783" y="1"/>
                  <a:pt x="27653" y="14"/>
                  <a:pt x="27521" y="37"/>
                </a:cubicBezTo>
                <a:cubicBezTo>
                  <a:pt x="25880" y="311"/>
                  <a:pt x="24269" y="554"/>
                  <a:pt x="22628" y="827"/>
                </a:cubicBezTo>
                <a:cubicBezTo>
                  <a:pt x="22324" y="888"/>
                  <a:pt x="22020" y="1010"/>
                  <a:pt x="21716" y="1101"/>
                </a:cubicBezTo>
                <a:cubicBezTo>
                  <a:pt x="21229" y="1283"/>
                  <a:pt x="20743" y="1435"/>
                  <a:pt x="20287" y="1618"/>
                </a:cubicBezTo>
                <a:cubicBezTo>
                  <a:pt x="19770" y="1830"/>
                  <a:pt x="19132" y="1648"/>
                  <a:pt x="18737" y="2165"/>
                </a:cubicBezTo>
                <a:cubicBezTo>
                  <a:pt x="18707" y="2165"/>
                  <a:pt x="18676" y="2195"/>
                  <a:pt x="18676" y="2195"/>
                </a:cubicBezTo>
                <a:cubicBezTo>
                  <a:pt x="17977" y="2317"/>
                  <a:pt x="17339" y="2621"/>
                  <a:pt x="16670" y="2864"/>
                </a:cubicBezTo>
                <a:cubicBezTo>
                  <a:pt x="15971" y="3137"/>
                  <a:pt x="15241" y="3289"/>
                  <a:pt x="14573" y="3624"/>
                </a:cubicBezTo>
                <a:cubicBezTo>
                  <a:pt x="13874" y="3989"/>
                  <a:pt x="13083" y="4232"/>
                  <a:pt x="12445" y="4688"/>
                </a:cubicBezTo>
                <a:cubicBezTo>
                  <a:pt x="11746" y="5174"/>
                  <a:pt x="10956" y="5356"/>
                  <a:pt x="10196" y="5660"/>
                </a:cubicBezTo>
                <a:cubicBezTo>
                  <a:pt x="9831" y="5812"/>
                  <a:pt x="9466" y="6025"/>
                  <a:pt x="9102" y="6147"/>
                </a:cubicBezTo>
                <a:cubicBezTo>
                  <a:pt x="8919" y="6238"/>
                  <a:pt x="8676" y="6207"/>
                  <a:pt x="8494" y="6238"/>
                </a:cubicBezTo>
                <a:cubicBezTo>
                  <a:pt x="8402" y="6268"/>
                  <a:pt x="8220" y="6329"/>
                  <a:pt x="8220" y="6359"/>
                </a:cubicBezTo>
                <a:cubicBezTo>
                  <a:pt x="8273" y="6519"/>
                  <a:pt x="8257" y="6608"/>
                  <a:pt x="8110" y="6608"/>
                </a:cubicBezTo>
                <a:cubicBezTo>
                  <a:pt x="8089" y="6608"/>
                  <a:pt x="8065" y="6606"/>
                  <a:pt x="8038" y="6603"/>
                </a:cubicBezTo>
                <a:cubicBezTo>
                  <a:pt x="8028" y="6599"/>
                  <a:pt x="8018" y="6598"/>
                  <a:pt x="8008" y="6598"/>
                </a:cubicBezTo>
                <a:cubicBezTo>
                  <a:pt x="7927" y="6598"/>
                  <a:pt x="7845" y="6700"/>
                  <a:pt x="7764" y="6755"/>
                </a:cubicBezTo>
                <a:cubicBezTo>
                  <a:pt x="7521" y="6937"/>
                  <a:pt x="7278" y="7119"/>
                  <a:pt x="7004" y="7302"/>
                </a:cubicBezTo>
                <a:lnTo>
                  <a:pt x="7004" y="7271"/>
                </a:lnTo>
                <a:cubicBezTo>
                  <a:pt x="5971" y="7940"/>
                  <a:pt x="4937" y="8578"/>
                  <a:pt x="3873" y="9217"/>
                </a:cubicBezTo>
                <a:cubicBezTo>
                  <a:pt x="3865" y="9225"/>
                  <a:pt x="3848" y="9228"/>
                  <a:pt x="3828" y="9228"/>
                </a:cubicBezTo>
                <a:cubicBezTo>
                  <a:pt x="3770" y="9228"/>
                  <a:pt x="3683" y="9200"/>
                  <a:pt x="3661" y="9156"/>
                </a:cubicBezTo>
                <a:cubicBezTo>
                  <a:pt x="3570" y="9034"/>
                  <a:pt x="3501" y="8951"/>
                  <a:pt x="3452" y="8951"/>
                </a:cubicBezTo>
                <a:cubicBezTo>
                  <a:pt x="3402" y="8951"/>
                  <a:pt x="3372" y="9034"/>
                  <a:pt x="3357" y="9247"/>
                </a:cubicBezTo>
                <a:cubicBezTo>
                  <a:pt x="3326" y="9429"/>
                  <a:pt x="3235" y="9642"/>
                  <a:pt x="3114" y="9794"/>
                </a:cubicBezTo>
                <a:cubicBezTo>
                  <a:pt x="2931" y="10098"/>
                  <a:pt x="2718" y="10402"/>
                  <a:pt x="2536" y="10676"/>
                </a:cubicBezTo>
                <a:cubicBezTo>
                  <a:pt x="2232" y="11162"/>
                  <a:pt x="2263" y="11314"/>
                  <a:pt x="2688" y="11709"/>
                </a:cubicBezTo>
                <a:cubicBezTo>
                  <a:pt x="2749" y="11770"/>
                  <a:pt x="2870" y="11922"/>
                  <a:pt x="2840" y="11983"/>
                </a:cubicBezTo>
                <a:cubicBezTo>
                  <a:pt x="2627" y="12469"/>
                  <a:pt x="2901" y="12712"/>
                  <a:pt x="3205" y="12955"/>
                </a:cubicBezTo>
                <a:cubicBezTo>
                  <a:pt x="3266" y="12925"/>
                  <a:pt x="3296" y="12925"/>
                  <a:pt x="3357" y="12894"/>
                </a:cubicBezTo>
                <a:lnTo>
                  <a:pt x="3357" y="12894"/>
                </a:lnTo>
                <a:cubicBezTo>
                  <a:pt x="3357" y="12955"/>
                  <a:pt x="3326" y="13016"/>
                  <a:pt x="3326" y="13046"/>
                </a:cubicBezTo>
                <a:cubicBezTo>
                  <a:pt x="3357" y="13168"/>
                  <a:pt x="3357" y="13290"/>
                  <a:pt x="3448" y="13320"/>
                </a:cubicBezTo>
                <a:cubicBezTo>
                  <a:pt x="3782" y="13533"/>
                  <a:pt x="3782" y="13745"/>
                  <a:pt x="3600" y="14080"/>
                </a:cubicBezTo>
                <a:cubicBezTo>
                  <a:pt x="3478" y="14232"/>
                  <a:pt x="3448" y="14414"/>
                  <a:pt x="3357" y="14566"/>
                </a:cubicBezTo>
                <a:cubicBezTo>
                  <a:pt x="2992" y="15022"/>
                  <a:pt x="3235" y="15478"/>
                  <a:pt x="3418" y="15904"/>
                </a:cubicBezTo>
                <a:cubicBezTo>
                  <a:pt x="3448" y="16025"/>
                  <a:pt x="3509" y="16147"/>
                  <a:pt x="3570" y="16268"/>
                </a:cubicBezTo>
                <a:cubicBezTo>
                  <a:pt x="3417" y="16319"/>
                  <a:pt x="3242" y="16434"/>
                  <a:pt x="3118" y="16434"/>
                </a:cubicBezTo>
                <a:cubicBezTo>
                  <a:pt x="3094" y="16434"/>
                  <a:pt x="3072" y="16430"/>
                  <a:pt x="3053" y="16420"/>
                </a:cubicBezTo>
                <a:cubicBezTo>
                  <a:pt x="2965" y="16383"/>
                  <a:pt x="2897" y="16360"/>
                  <a:pt x="2840" y="16360"/>
                </a:cubicBezTo>
                <a:cubicBezTo>
                  <a:pt x="2759" y="16360"/>
                  <a:pt x="2698" y="16405"/>
                  <a:pt x="2627" y="16511"/>
                </a:cubicBezTo>
                <a:cubicBezTo>
                  <a:pt x="2575" y="16564"/>
                  <a:pt x="2477" y="16639"/>
                  <a:pt x="2412" y="16639"/>
                </a:cubicBezTo>
                <a:cubicBezTo>
                  <a:pt x="2402" y="16639"/>
                  <a:pt x="2392" y="16637"/>
                  <a:pt x="2384" y="16633"/>
                </a:cubicBezTo>
                <a:cubicBezTo>
                  <a:pt x="2332" y="16620"/>
                  <a:pt x="2284" y="16614"/>
                  <a:pt x="2242" y="16614"/>
                </a:cubicBezTo>
                <a:cubicBezTo>
                  <a:pt x="1889" y="16614"/>
                  <a:pt x="1848" y="17027"/>
                  <a:pt x="1685" y="17271"/>
                </a:cubicBezTo>
                <a:cubicBezTo>
                  <a:pt x="1594" y="17423"/>
                  <a:pt x="1685" y="17575"/>
                  <a:pt x="1867" y="17575"/>
                </a:cubicBezTo>
                <a:cubicBezTo>
                  <a:pt x="2263" y="17575"/>
                  <a:pt x="2688" y="17606"/>
                  <a:pt x="3083" y="17606"/>
                </a:cubicBezTo>
                <a:cubicBezTo>
                  <a:pt x="3144" y="17606"/>
                  <a:pt x="3266" y="17667"/>
                  <a:pt x="3266" y="17697"/>
                </a:cubicBezTo>
                <a:cubicBezTo>
                  <a:pt x="3235" y="17788"/>
                  <a:pt x="3205" y="17910"/>
                  <a:pt x="3144" y="17940"/>
                </a:cubicBezTo>
                <a:cubicBezTo>
                  <a:pt x="3083" y="18001"/>
                  <a:pt x="2962" y="18001"/>
                  <a:pt x="2870" y="18031"/>
                </a:cubicBezTo>
                <a:cubicBezTo>
                  <a:pt x="2141" y="18244"/>
                  <a:pt x="1898" y="18943"/>
                  <a:pt x="2354" y="19581"/>
                </a:cubicBezTo>
                <a:cubicBezTo>
                  <a:pt x="2436" y="19684"/>
                  <a:pt x="2504" y="19759"/>
                  <a:pt x="2606" y="19759"/>
                </a:cubicBezTo>
                <a:cubicBezTo>
                  <a:pt x="2654" y="19759"/>
                  <a:pt x="2711" y="19742"/>
                  <a:pt x="2779" y="19703"/>
                </a:cubicBezTo>
                <a:cubicBezTo>
                  <a:pt x="2870" y="19642"/>
                  <a:pt x="3022" y="19642"/>
                  <a:pt x="3144" y="19612"/>
                </a:cubicBezTo>
                <a:lnTo>
                  <a:pt x="3144" y="19612"/>
                </a:lnTo>
                <a:cubicBezTo>
                  <a:pt x="3144" y="19764"/>
                  <a:pt x="3174" y="19916"/>
                  <a:pt x="3114" y="20037"/>
                </a:cubicBezTo>
                <a:cubicBezTo>
                  <a:pt x="3022" y="20311"/>
                  <a:pt x="2901" y="20585"/>
                  <a:pt x="2810" y="20828"/>
                </a:cubicBezTo>
                <a:cubicBezTo>
                  <a:pt x="2536" y="21436"/>
                  <a:pt x="2293" y="22043"/>
                  <a:pt x="2050" y="22651"/>
                </a:cubicBezTo>
                <a:cubicBezTo>
                  <a:pt x="1898" y="23016"/>
                  <a:pt x="1928" y="23350"/>
                  <a:pt x="2293" y="23533"/>
                </a:cubicBezTo>
                <a:cubicBezTo>
                  <a:pt x="2536" y="23654"/>
                  <a:pt x="2566" y="23806"/>
                  <a:pt x="2445" y="24080"/>
                </a:cubicBezTo>
                <a:cubicBezTo>
                  <a:pt x="2232" y="24597"/>
                  <a:pt x="2050" y="25174"/>
                  <a:pt x="1867" y="25721"/>
                </a:cubicBezTo>
                <a:cubicBezTo>
                  <a:pt x="1807" y="25904"/>
                  <a:pt x="1807" y="26116"/>
                  <a:pt x="1867" y="26238"/>
                </a:cubicBezTo>
                <a:cubicBezTo>
                  <a:pt x="1985" y="26444"/>
                  <a:pt x="2160" y="26622"/>
                  <a:pt x="2309" y="26799"/>
                </a:cubicBezTo>
                <a:lnTo>
                  <a:pt x="2309" y="26799"/>
                </a:lnTo>
                <a:cubicBezTo>
                  <a:pt x="2304" y="26804"/>
                  <a:pt x="2299" y="26810"/>
                  <a:pt x="2293" y="26816"/>
                </a:cubicBezTo>
                <a:cubicBezTo>
                  <a:pt x="2354" y="27180"/>
                  <a:pt x="2111" y="27636"/>
                  <a:pt x="2597" y="27910"/>
                </a:cubicBezTo>
                <a:lnTo>
                  <a:pt x="2627" y="27910"/>
                </a:lnTo>
                <a:cubicBezTo>
                  <a:pt x="2688" y="27849"/>
                  <a:pt x="2749" y="27788"/>
                  <a:pt x="2840" y="27758"/>
                </a:cubicBezTo>
                <a:cubicBezTo>
                  <a:pt x="2840" y="27819"/>
                  <a:pt x="2901" y="27940"/>
                  <a:pt x="2870" y="28001"/>
                </a:cubicBezTo>
                <a:cubicBezTo>
                  <a:pt x="2810" y="28153"/>
                  <a:pt x="2688" y="28244"/>
                  <a:pt x="2597" y="28396"/>
                </a:cubicBezTo>
                <a:lnTo>
                  <a:pt x="2597" y="28366"/>
                </a:lnTo>
                <a:cubicBezTo>
                  <a:pt x="2293" y="28609"/>
                  <a:pt x="1867" y="28731"/>
                  <a:pt x="2019" y="29278"/>
                </a:cubicBezTo>
                <a:cubicBezTo>
                  <a:pt x="2080" y="29460"/>
                  <a:pt x="2141" y="29673"/>
                  <a:pt x="2263" y="29825"/>
                </a:cubicBezTo>
                <a:cubicBezTo>
                  <a:pt x="2810" y="30585"/>
                  <a:pt x="2658" y="31618"/>
                  <a:pt x="1928" y="32135"/>
                </a:cubicBezTo>
                <a:cubicBezTo>
                  <a:pt x="1746" y="32256"/>
                  <a:pt x="1594" y="32439"/>
                  <a:pt x="1411" y="32560"/>
                </a:cubicBezTo>
                <a:cubicBezTo>
                  <a:pt x="1232" y="32714"/>
                  <a:pt x="1182" y="33125"/>
                  <a:pt x="881" y="33125"/>
                </a:cubicBezTo>
                <a:cubicBezTo>
                  <a:pt x="825" y="33125"/>
                  <a:pt x="759" y="33111"/>
                  <a:pt x="682" y="33077"/>
                </a:cubicBezTo>
                <a:cubicBezTo>
                  <a:pt x="652" y="33077"/>
                  <a:pt x="560" y="33229"/>
                  <a:pt x="530" y="33320"/>
                </a:cubicBezTo>
                <a:cubicBezTo>
                  <a:pt x="439" y="33594"/>
                  <a:pt x="348" y="33898"/>
                  <a:pt x="256" y="34202"/>
                </a:cubicBezTo>
                <a:cubicBezTo>
                  <a:pt x="165" y="34445"/>
                  <a:pt x="74" y="34688"/>
                  <a:pt x="44" y="34931"/>
                </a:cubicBezTo>
                <a:cubicBezTo>
                  <a:pt x="1" y="35145"/>
                  <a:pt x="93" y="35284"/>
                  <a:pt x="247" y="35284"/>
                </a:cubicBezTo>
                <a:cubicBezTo>
                  <a:pt x="312" y="35284"/>
                  <a:pt x="388" y="35259"/>
                  <a:pt x="469" y="35205"/>
                </a:cubicBezTo>
                <a:cubicBezTo>
                  <a:pt x="531" y="35169"/>
                  <a:pt x="573" y="35154"/>
                  <a:pt x="601" y="35154"/>
                </a:cubicBezTo>
                <a:cubicBezTo>
                  <a:pt x="669" y="35154"/>
                  <a:pt x="660" y="35240"/>
                  <a:pt x="682" y="35326"/>
                </a:cubicBezTo>
                <a:cubicBezTo>
                  <a:pt x="743" y="35600"/>
                  <a:pt x="834" y="35873"/>
                  <a:pt x="864" y="36147"/>
                </a:cubicBezTo>
                <a:cubicBezTo>
                  <a:pt x="864" y="36481"/>
                  <a:pt x="986" y="36694"/>
                  <a:pt x="1290" y="36785"/>
                </a:cubicBezTo>
                <a:cubicBezTo>
                  <a:pt x="1594" y="36907"/>
                  <a:pt x="1594" y="37059"/>
                  <a:pt x="1351" y="37272"/>
                </a:cubicBezTo>
                <a:cubicBezTo>
                  <a:pt x="1229" y="37393"/>
                  <a:pt x="1138" y="37545"/>
                  <a:pt x="1016" y="37697"/>
                </a:cubicBezTo>
                <a:cubicBezTo>
                  <a:pt x="682" y="38092"/>
                  <a:pt x="804" y="38731"/>
                  <a:pt x="439" y="39126"/>
                </a:cubicBezTo>
                <a:cubicBezTo>
                  <a:pt x="408" y="39156"/>
                  <a:pt x="500" y="39308"/>
                  <a:pt x="560" y="39399"/>
                </a:cubicBezTo>
                <a:cubicBezTo>
                  <a:pt x="743" y="39825"/>
                  <a:pt x="895" y="40250"/>
                  <a:pt x="560" y="40706"/>
                </a:cubicBezTo>
                <a:cubicBezTo>
                  <a:pt x="530" y="40767"/>
                  <a:pt x="500" y="40858"/>
                  <a:pt x="500" y="40919"/>
                </a:cubicBezTo>
                <a:cubicBezTo>
                  <a:pt x="621" y="41557"/>
                  <a:pt x="1047" y="42074"/>
                  <a:pt x="1016" y="42743"/>
                </a:cubicBezTo>
                <a:cubicBezTo>
                  <a:pt x="1290" y="42864"/>
                  <a:pt x="1594" y="42925"/>
                  <a:pt x="1807" y="43108"/>
                </a:cubicBezTo>
                <a:cubicBezTo>
                  <a:pt x="1908" y="43189"/>
                  <a:pt x="1996" y="43229"/>
                  <a:pt x="2097" y="43229"/>
                </a:cubicBezTo>
                <a:cubicBezTo>
                  <a:pt x="2148" y="43229"/>
                  <a:pt x="2202" y="43219"/>
                  <a:pt x="2263" y="43199"/>
                </a:cubicBezTo>
                <a:cubicBezTo>
                  <a:pt x="2323" y="43199"/>
                  <a:pt x="2445" y="43260"/>
                  <a:pt x="2475" y="43351"/>
                </a:cubicBezTo>
                <a:cubicBezTo>
                  <a:pt x="2597" y="43655"/>
                  <a:pt x="2931" y="43898"/>
                  <a:pt x="2597" y="44323"/>
                </a:cubicBezTo>
                <a:cubicBezTo>
                  <a:pt x="2506" y="44445"/>
                  <a:pt x="2536" y="44719"/>
                  <a:pt x="2597" y="44901"/>
                </a:cubicBezTo>
                <a:cubicBezTo>
                  <a:pt x="2718" y="45266"/>
                  <a:pt x="2688" y="45478"/>
                  <a:pt x="2384" y="45782"/>
                </a:cubicBezTo>
                <a:cubicBezTo>
                  <a:pt x="2080" y="46086"/>
                  <a:pt x="2171" y="46330"/>
                  <a:pt x="2566" y="46634"/>
                </a:cubicBezTo>
                <a:cubicBezTo>
                  <a:pt x="2718" y="46725"/>
                  <a:pt x="2840" y="46846"/>
                  <a:pt x="2931" y="46998"/>
                </a:cubicBezTo>
                <a:cubicBezTo>
                  <a:pt x="3174" y="47363"/>
                  <a:pt x="3357" y="47728"/>
                  <a:pt x="3600" y="48092"/>
                </a:cubicBezTo>
                <a:cubicBezTo>
                  <a:pt x="3630" y="48153"/>
                  <a:pt x="3691" y="48184"/>
                  <a:pt x="3752" y="48214"/>
                </a:cubicBezTo>
                <a:cubicBezTo>
                  <a:pt x="3965" y="48305"/>
                  <a:pt x="4056" y="48488"/>
                  <a:pt x="3904" y="48579"/>
                </a:cubicBezTo>
                <a:cubicBezTo>
                  <a:pt x="3630" y="48731"/>
                  <a:pt x="3418" y="48913"/>
                  <a:pt x="3296" y="49217"/>
                </a:cubicBezTo>
                <a:cubicBezTo>
                  <a:pt x="3266" y="49308"/>
                  <a:pt x="3205" y="49430"/>
                  <a:pt x="3235" y="49430"/>
                </a:cubicBezTo>
                <a:cubicBezTo>
                  <a:pt x="3722" y="49734"/>
                  <a:pt x="3296" y="49703"/>
                  <a:pt x="3144" y="49795"/>
                </a:cubicBezTo>
                <a:cubicBezTo>
                  <a:pt x="3083" y="49825"/>
                  <a:pt x="3083" y="50038"/>
                  <a:pt x="3144" y="50099"/>
                </a:cubicBezTo>
                <a:cubicBezTo>
                  <a:pt x="3326" y="50494"/>
                  <a:pt x="3539" y="50858"/>
                  <a:pt x="3752" y="51223"/>
                </a:cubicBezTo>
                <a:cubicBezTo>
                  <a:pt x="3782" y="51284"/>
                  <a:pt x="3813" y="51375"/>
                  <a:pt x="3782" y="51406"/>
                </a:cubicBezTo>
                <a:cubicBezTo>
                  <a:pt x="3760" y="51450"/>
                  <a:pt x="3689" y="51478"/>
                  <a:pt x="3629" y="51478"/>
                </a:cubicBezTo>
                <a:cubicBezTo>
                  <a:pt x="3606" y="51478"/>
                  <a:pt x="3586" y="51475"/>
                  <a:pt x="3570" y="51466"/>
                </a:cubicBezTo>
                <a:cubicBezTo>
                  <a:pt x="3373" y="51401"/>
                  <a:pt x="3251" y="51359"/>
                  <a:pt x="3166" y="51359"/>
                </a:cubicBezTo>
                <a:cubicBezTo>
                  <a:pt x="3017" y="51359"/>
                  <a:pt x="2987" y="51492"/>
                  <a:pt x="2870" y="51862"/>
                </a:cubicBezTo>
                <a:cubicBezTo>
                  <a:pt x="2779" y="52166"/>
                  <a:pt x="2597" y="52439"/>
                  <a:pt x="2445" y="52743"/>
                </a:cubicBezTo>
                <a:cubicBezTo>
                  <a:pt x="2749" y="52804"/>
                  <a:pt x="3053" y="52865"/>
                  <a:pt x="3326" y="52895"/>
                </a:cubicBezTo>
                <a:cubicBezTo>
                  <a:pt x="3357" y="52865"/>
                  <a:pt x="3387" y="52834"/>
                  <a:pt x="3448" y="52804"/>
                </a:cubicBezTo>
                <a:lnTo>
                  <a:pt x="3630" y="52804"/>
                </a:lnTo>
                <a:cubicBezTo>
                  <a:pt x="3570" y="52834"/>
                  <a:pt x="3509" y="52865"/>
                  <a:pt x="3478" y="52895"/>
                </a:cubicBezTo>
                <a:lnTo>
                  <a:pt x="3326" y="52895"/>
                </a:lnTo>
                <a:cubicBezTo>
                  <a:pt x="3387" y="53138"/>
                  <a:pt x="3600" y="53321"/>
                  <a:pt x="3448" y="53624"/>
                </a:cubicBezTo>
                <a:cubicBezTo>
                  <a:pt x="3357" y="53898"/>
                  <a:pt x="3539" y="54080"/>
                  <a:pt x="3752" y="54141"/>
                </a:cubicBezTo>
                <a:cubicBezTo>
                  <a:pt x="3858" y="54172"/>
                  <a:pt x="3965" y="54179"/>
                  <a:pt x="4071" y="54179"/>
                </a:cubicBezTo>
                <a:cubicBezTo>
                  <a:pt x="4177" y="54179"/>
                  <a:pt x="4284" y="54172"/>
                  <a:pt x="4390" y="54172"/>
                </a:cubicBezTo>
                <a:cubicBezTo>
                  <a:pt x="4664" y="54202"/>
                  <a:pt x="4937" y="54172"/>
                  <a:pt x="4937" y="54597"/>
                </a:cubicBezTo>
                <a:cubicBezTo>
                  <a:pt x="4937" y="54651"/>
                  <a:pt x="5107" y="54754"/>
                  <a:pt x="5165" y="54754"/>
                </a:cubicBezTo>
                <a:cubicBezTo>
                  <a:pt x="5172" y="54754"/>
                  <a:pt x="5177" y="54752"/>
                  <a:pt x="5181" y="54749"/>
                </a:cubicBezTo>
                <a:cubicBezTo>
                  <a:pt x="5302" y="54661"/>
                  <a:pt x="5444" y="54649"/>
                  <a:pt x="5589" y="54649"/>
                </a:cubicBezTo>
                <a:cubicBezTo>
                  <a:pt x="5644" y="54649"/>
                  <a:pt x="5699" y="54650"/>
                  <a:pt x="5754" y="54650"/>
                </a:cubicBezTo>
                <a:cubicBezTo>
                  <a:pt x="5956" y="54650"/>
                  <a:pt x="6153" y="54628"/>
                  <a:pt x="6305" y="54415"/>
                </a:cubicBezTo>
                <a:cubicBezTo>
                  <a:pt x="6380" y="54428"/>
                  <a:pt x="6454" y="54434"/>
                  <a:pt x="6526" y="54434"/>
                </a:cubicBezTo>
                <a:cubicBezTo>
                  <a:pt x="7122" y="54434"/>
                  <a:pt x="7610" y="54017"/>
                  <a:pt x="8098" y="53746"/>
                </a:cubicBezTo>
                <a:cubicBezTo>
                  <a:pt x="9436" y="52986"/>
                  <a:pt x="10530" y="51831"/>
                  <a:pt x="12020" y="51375"/>
                </a:cubicBezTo>
                <a:cubicBezTo>
                  <a:pt x="12293" y="51284"/>
                  <a:pt x="12536" y="51193"/>
                  <a:pt x="12810" y="51102"/>
                </a:cubicBezTo>
                <a:lnTo>
                  <a:pt x="12810" y="51102"/>
                </a:lnTo>
                <a:cubicBezTo>
                  <a:pt x="12749" y="51345"/>
                  <a:pt x="12658" y="51588"/>
                  <a:pt x="12597" y="51801"/>
                </a:cubicBezTo>
                <a:cubicBezTo>
                  <a:pt x="12506" y="52074"/>
                  <a:pt x="12597" y="52135"/>
                  <a:pt x="12901" y="52226"/>
                </a:cubicBezTo>
                <a:cubicBezTo>
                  <a:pt x="12962" y="52257"/>
                  <a:pt x="13053" y="52378"/>
                  <a:pt x="13083" y="52500"/>
                </a:cubicBezTo>
                <a:cubicBezTo>
                  <a:pt x="13175" y="53138"/>
                  <a:pt x="13509" y="53564"/>
                  <a:pt x="14026" y="53898"/>
                </a:cubicBezTo>
                <a:cubicBezTo>
                  <a:pt x="14178" y="53959"/>
                  <a:pt x="14269" y="54141"/>
                  <a:pt x="14330" y="54293"/>
                </a:cubicBezTo>
                <a:cubicBezTo>
                  <a:pt x="14542" y="54840"/>
                  <a:pt x="14482" y="55357"/>
                  <a:pt x="14117" y="55813"/>
                </a:cubicBezTo>
                <a:cubicBezTo>
                  <a:pt x="14086" y="55843"/>
                  <a:pt x="14056" y="55874"/>
                  <a:pt x="14026" y="55904"/>
                </a:cubicBezTo>
                <a:cubicBezTo>
                  <a:pt x="14238" y="56390"/>
                  <a:pt x="14451" y="56846"/>
                  <a:pt x="13904" y="57272"/>
                </a:cubicBezTo>
                <a:cubicBezTo>
                  <a:pt x="13752" y="57394"/>
                  <a:pt x="13904" y="57789"/>
                  <a:pt x="13600" y="57910"/>
                </a:cubicBezTo>
                <a:cubicBezTo>
                  <a:pt x="13752" y="58062"/>
                  <a:pt x="13874" y="58245"/>
                  <a:pt x="13995" y="58427"/>
                </a:cubicBezTo>
                <a:cubicBezTo>
                  <a:pt x="14238" y="58731"/>
                  <a:pt x="14573" y="59005"/>
                  <a:pt x="14482" y="59491"/>
                </a:cubicBezTo>
                <a:cubicBezTo>
                  <a:pt x="14451" y="59552"/>
                  <a:pt x="14542" y="59673"/>
                  <a:pt x="14634" y="59704"/>
                </a:cubicBezTo>
                <a:cubicBezTo>
                  <a:pt x="15241" y="60099"/>
                  <a:pt x="15576" y="60707"/>
                  <a:pt x="15880" y="61375"/>
                </a:cubicBezTo>
                <a:cubicBezTo>
                  <a:pt x="16245" y="62257"/>
                  <a:pt x="16275" y="63290"/>
                  <a:pt x="16822" y="64141"/>
                </a:cubicBezTo>
                <a:cubicBezTo>
                  <a:pt x="16883" y="64202"/>
                  <a:pt x="16883" y="64354"/>
                  <a:pt x="16852" y="64445"/>
                </a:cubicBezTo>
                <a:cubicBezTo>
                  <a:pt x="16761" y="64810"/>
                  <a:pt x="16974" y="65084"/>
                  <a:pt x="17126" y="65357"/>
                </a:cubicBezTo>
                <a:cubicBezTo>
                  <a:pt x="17255" y="65589"/>
                  <a:pt x="17340" y="65908"/>
                  <a:pt x="17640" y="65908"/>
                </a:cubicBezTo>
                <a:cubicBezTo>
                  <a:pt x="17694" y="65908"/>
                  <a:pt x="17755" y="65897"/>
                  <a:pt x="17825" y="65874"/>
                </a:cubicBezTo>
                <a:cubicBezTo>
                  <a:pt x="17856" y="65874"/>
                  <a:pt x="17947" y="66026"/>
                  <a:pt x="17947" y="66117"/>
                </a:cubicBezTo>
                <a:cubicBezTo>
                  <a:pt x="17977" y="66269"/>
                  <a:pt x="17916" y="66482"/>
                  <a:pt x="17947" y="66634"/>
                </a:cubicBezTo>
                <a:cubicBezTo>
                  <a:pt x="18038" y="66968"/>
                  <a:pt x="18129" y="67363"/>
                  <a:pt x="18342" y="67576"/>
                </a:cubicBezTo>
                <a:cubicBezTo>
                  <a:pt x="18737" y="67971"/>
                  <a:pt x="19011" y="68366"/>
                  <a:pt x="19041" y="68913"/>
                </a:cubicBezTo>
                <a:cubicBezTo>
                  <a:pt x="19041" y="68974"/>
                  <a:pt x="19071" y="69096"/>
                  <a:pt x="19102" y="69126"/>
                </a:cubicBezTo>
                <a:cubicBezTo>
                  <a:pt x="19140" y="69139"/>
                  <a:pt x="19182" y="69146"/>
                  <a:pt x="19224" y="69146"/>
                </a:cubicBezTo>
                <a:cubicBezTo>
                  <a:pt x="19283" y="69146"/>
                  <a:pt x="19340" y="69131"/>
                  <a:pt x="19375" y="69096"/>
                </a:cubicBezTo>
                <a:cubicBezTo>
                  <a:pt x="19618" y="68944"/>
                  <a:pt x="19679" y="68701"/>
                  <a:pt x="19558" y="68427"/>
                </a:cubicBezTo>
                <a:cubicBezTo>
                  <a:pt x="19406" y="67941"/>
                  <a:pt x="19223" y="67454"/>
                  <a:pt x="19041" y="66968"/>
                </a:cubicBezTo>
                <a:lnTo>
                  <a:pt x="19041" y="66968"/>
                </a:lnTo>
                <a:cubicBezTo>
                  <a:pt x="19406" y="67029"/>
                  <a:pt x="19497" y="67363"/>
                  <a:pt x="19710" y="67637"/>
                </a:cubicBezTo>
                <a:cubicBezTo>
                  <a:pt x="20002" y="68104"/>
                  <a:pt x="20181" y="68795"/>
                  <a:pt x="20869" y="68795"/>
                </a:cubicBezTo>
                <a:cubicBezTo>
                  <a:pt x="20897" y="68795"/>
                  <a:pt x="20926" y="68794"/>
                  <a:pt x="20956" y="68792"/>
                </a:cubicBezTo>
                <a:cubicBezTo>
                  <a:pt x="21047" y="68792"/>
                  <a:pt x="21108" y="68913"/>
                  <a:pt x="21199" y="68974"/>
                </a:cubicBezTo>
                <a:cubicBezTo>
                  <a:pt x="21290" y="69035"/>
                  <a:pt x="21351" y="69126"/>
                  <a:pt x="21442" y="69126"/>
                </a:cubicBezTo>
                <a:cubicBezTo>
                  <a:pt x="22111" y="69126"/>
                  <a:pt x="22567" y="68549"/>
                  <a:pt x="22506" y="67850"/>
                </a:cubicBezTo>
                <a:cubicBezTo>
                  <a:pt x="22476" y="67698"/>
                  <a:pt x="22445" y="67546"/>
                  <a:pt x="22415" y="67394"/>
                </a:cubicBezTo>
                <a:cubicBezTo>
                  <a:pt x="22263" y="66847"/>
                  <a:pt x="22293" y="66330"/>
                  <a:pt x="22445" y="65783"/>
                </a:cubicBezTo>
                <a:cubicBezTo>
                  <a:pt x="22476" y="65631"/>
                  <a:pt x="22536" y="65418"/>
                  <a:pt x="22445" y="65266"/>
                </a:cubicBezTo>
                <a:cubicBezTo>
                  <a:pt x="22293" y="64932"/>
                  <a:pt x="22384" y="64628"/>
                  <a:pt x="22506" y="64202"/>
                </a:cubicBezTo>
                <a:cubicBezTo>
                  <a:pt x="22567" y="64385"/>
                  <a:pt x="22567" y="64445"/>
                  <a:pt x="22597" y="64506"/>
                </a:cubicBezTo>
                <a:cubicBezTo>
                  <a:pt x="22651" y="64755"/>
                  <a:pt x="22683" y="64859"/>
                  <a:pt x="22750" y="64859"/>
                </a:cubicBezTo>
                <a:cubicBezTo>
                  <a:pt x="22797" y="64859"/>
                  <a:pt x="22861" y="64807"/>
                  <a:pt x="22962" y="64719"/>
                </a:cubicBezTo>
                <a:cubicBezTo>
                  <a:pt x="22992" y="64688"/>
                  <a:pt x="23023" y="64628"/>
                  <a:pt x="23053" y="64597"/>
                </a:cubicBezTo>
                <a:cubicBezTo>
                  <a:pt x="23159" y="64509"/>
                  <a:pt x="23285" y="64349"/>
                  <a:pt x="23378" y="64349"/>
                </a:cubicBezTo>
                <a:cubicBezTo>
                  <a:pt x="23446" y="64349"/>
                  <a:pt x="23496" y="64433"/>
                  <a:pt x="23509" y="64688"/>
                </a:cubicBezTo>
                <a:cubicBezTo>
                  <a:pt x="23509" y="64719"/>
                  <a:pt x="23661" y="64749"/>
                  <a:pt x="23752" y="64780"/>
                </a:cubicBezTo>
                <a:cubicBezTo>
                  <a:pt x="23874" y="64780"/>
                  <a:pt x="24026" y="64780"/>
                  <a:pt x="24147" y="64810"/>
                </a:cubicBezTo>
                <a:cubicBezTo>
                  <a:pt x="24391" y="64871"/>
                  <a:pt x="24603" y="64962"/>
                  <a:pt x="24847" y="65023"/>
                </a:cubicBezTo>
                <a:cubicBezTo>
                  <a:pt x="24816" y="64810"/>
                  <a:pt x="24755" y="64567"/>
                  <a:pt x="24725" y="64354"/>
                </a:cubicBezTo>
                <a:cubicBezTo>
                  <a:pt x="24695" y="64202"/>
                  <a:pt x="24695" y="64081"/>
                  <a:pt x="24695" y="63959"/>
                </a:cubicBezTo>
                <a:cubicBezTo>
                  <a:pt x="24725" y="63837"/>
                  <a:pt x="24786" y="63746"/>
                  <a:pt x="24847" y="63655"/>
                </a:cubicBezTo>
                <a:cubicBezTo>
                  <a:pt x="24907" y="63716"/>
                  <a:pt x="24968" y="63777"/>
                  <a:pt x="25029" y="63868"/>
                </a:cubicBezTo>
                <a:cubicBezTo>
                  <a:pt x="25363" y="64324"/>
                  <a:pt x="25698" y="64810"/>
                  <a:pt x="26002" y="65296"/>
                </a:cubicBezTo>
                <a:cubicBezTo>
                  <a:pt x="26134" y="65488"/>
                  <a:pt x="26280" y="65544"/>
                  <a:pt x="26434" y="65544"/>
                </a:cubicBezTo>
                <a:cubicBezTo>
                  <a:pt x="26599" y="65544"/>
                  <a:pt x="26771" y="65480"/>
                  <a:pt x="26944" y="65448"/>
                </a:cubicBezTo>
                <a:cubicBezTo>
                  <a:pt x="27278" y="65388"/>
                  <a:pt x="27217" y="65144"/>
                  <a:pt x="27278" y="64871"/>
                </a:cubicBezTo>
                <a:cubicBezTo>
                  <a:pt x="27461" y="63959"/>
                  <a:pt x="27126" y="63199"/>
                  <a:pt x="26853" y="62378"/>
                </a:cubicBezTo>
                <a:cubicBezTo>
                  <a:pt x="26609" y="61558"/>
                  <a:pt x="26336" y="60707"/>
                  <a:pt x="26123" y="59856"/>
                </a:cubicBezTo>
                <a:cubicBezTo>
                  <a:pt x="25850" y="58609"/>
                  <a:pt x="25394" y="57424"/>
                  <a:pt x="24786" y="56330"/>
                </a:cubicBezTo>
                <a:cubicBezTo>
                  <a:pt x="24269" y="55387"/>
                  <a:pt x="24239" y="55357"/>
                  <a:pt x="24998" y="54628"/>
                </a:cubicBezTo>
                <a:cubicBezTo>
                  <a:pt x="25150" y="54476"/>
                  <a:pt x="25302" y="54354"/>
                  <a:pt x="25454" y="54232"/>
                </a:cubicBezTo>
                <a:cubicBezTo>
                  <a:pt x="25789" y="53989"/>
                  <a:pt x="26154" y="53776"/>
                  <a:pt x="26488" y="53503"/>
                </a:cubicBezTo>
                <a:cubicBezTo>
                  <a:pt x="26883" y="53138"/>
                  <a:pt x="27217" y="52773"/>
                  <a:pt x="27582" y="52409"/>
                </a:cubicBezTo>
                <a:cubicBezTo>
                  <a:pt x="27795" y="52196"/>
                  <a:pt x="27977" y="51953"/>
                  <a:pt x="28160" y="51710"/>
                </a:cubicBezTo>
                <a:cubicBezTo>
                  <a:pt x="28464" y="51314"/>
                  <a:pt x="28859" y="51041"/>
                  <a:pt x="28828" y="50403"/>
                </a:cubicBezTo>
                <a:cubicBezTo>
                  <a:pt x="28798" y="50068"/>
                  <a:pt x="28980" y="49673"/>
                  <a:pt x="29345" y="49460"/>
                </a:cubicBezTo>
                <a:cubicBezTo>
                  <a:pt x="29497" y="49400"/>
                  <a:pt x="29649" y="49187"/>
                  <a:pt x="29679" y="49004"/>
                </a:cubicBezTo>
                <a:cubicBezTo>
                  <a:pt x="29740" y="48396"/>
                  <a:pt x="29801" y="47758"/>
                  <a:pt x="29771" y="47150"/>
                </a:cubicBezTo>
                <a:cubicBezTo>
                  <a:pt x="29710" y="46299"/>
                  <a:pt x="29649" y="45418"/>
                  <a:pt x="29041" y="44719"/>
                </a:cubicBezTo>
                <a:cubicBezTo>
                  <a:pt x="28828" y="44475"/>
                  <a:pt x="28707" y="44141"/>
                  <a:pt x="28524" y="43868"/>
                </a:cubicBezTo>
                <a:cubicBezTo>
                  <a:pt x="28378" y="43648"/>
                  <a:pt x="28310" y="43312"/>
                  <a:pt x="28039" y="43312"/>
                </a:cubicBezTo>
                <a:cubicBezTo>
                  <a:pt x="27971" y="43312"/>
                  <a:pt x="27892" y="43333"/>
                  <a:pt x="27795" y="43381"/>
                </a:cubicBezTo>
                <a:cubicBezTo>
                  <a:pt x="27789" y="43384"/>
                  <a:pt x="27783" y="43385"/>
                  <a:pt x="27777" y="43385"/>
                </a:cubicBezTo>
                <a:cubicBezTo>
                  <a:pt x="27707" y="43385"/>
                  <a:pt x="27574" y="43254"/>
                  <a:pt x="27491" y="43199"/>
                </a:cubicBezTo>
                <a:cubicBezTo>
                  <a:pt x="27243" y="43013"/>
                  <a:pt x="27164" y="42953"/>
                  <a:pt x="26976" y="42953"/>
                </a:cubicBezTo>
                <a:cubicBezTo>
                  <a:pt x="26888" y="42953"/>
                  <a:pt x="26775" y="42967"/>
                  <a:pt x="26609" y="42986"/>
                </a:cubicBezTo>
                <a:cubicBezTo>
                  <a:pt x="26457" y="42986"/>
                  <a:pt x="26306" y="42895"/>
                  <a:pt x="26154" y="42804"/>
                </a:cubicBezTo>
                <a:cubicBezTo>
                  <a:pt x="25971" y="42712"/>
                  <a:pt x="25789" y="42591"/>
                  <a:pt x="25637" y="42469"/>
                </a:cubicBezTo>
                <a:cubicBezTo>
                  <a:pt x="25576" y="42409"/>
                  <a:pt x="25546" y="42257"/>
                  <a:pt x="25546" y="42165"/>
                </a:cubicBezTo>
                <a:cubicBezTo>
                  <a:pt x="25576" y="42074"/>
                  <a:pt x="25667" y="41983"/>
                  <a:pt x="25758" y="41953"/>
                </a:cubicBezTo>
                <a:cubicBezTo>
                  <a:pt x="26062" y="41831"/>
                  <a:pt x="26032" y="41740"/>
                  <a:pt x="25758" y="41618"/>
                </a:cubicBezTo>
                <a:cubicBezTo>
                  <a:pt x="25394" y="41436"/>
                  <a:pt x="25363" y="41375"/>
                  <a:pt x="25637" y="41132"/>
                </a:cubicBezTo>
                <a:cubicBezTo>
                  <a:pt x="25819" y="40950"/>
                  <a:pt x="26154" y="40889"/>
                  <a:pt x="26245" y="40676"/>
                </a:cubicBezTo>
                <a:cubicBezTo>
                  <a:pt x="26518" y="40038"/>
                  <a:pt x="27035" y="39855"/>
                  <a:pt x="27582" y="39673"/>
                </a:cubicBezTo>
                <a:cubicBezTo>
                  <a:pt x="28160" y="39460"/>
                  <a:pt x="28676" y="39156"/>
                  <a:pt x="29072" y="38639"/>
                </a:cubicBezTo>
                <a:cubicBezTo>
                  <a:pt x="29193" y="38457"/>
                  <a:pt x="29436" y="38366"/>
                  <a:pt x="29588" y="38244"/>
                </a:cubicBezTo>
                <a:cubicBezTo>
                  <a:pt x="30227" y="37728"/>
                  <a:pt x="30986" y="37424"/>
                  <a:pt x="31564" y="36816"/>
                </a:cubicBezTo>
                <a:cubicBezTo>
                  <a:pt x="32081" y="36329"/>
                  <a:pt x="32628" y="35904"/>
                  <a:pt x="33266" y="35630"/>
                </a:cubicBezTo>
                <a:cubicBezTo>
                  <a:pt x="33631" y="35478"/>
                  <a:pt x="34056" y="35387"/>
                  <a:pt x="34360" y="35144"/>
                </a:cubicBezTo>
                <a:cubicBezTo>
                  <a:pt x="34999" y="34627"/>
                  <a:pt x="35728" y="34323"/>
                  <a:pt x="36427" y="33928"/>
                </a:cubicBezTo>
                <a:cubicBezTo>
                  <a:pt x="36731" y="33776"/>
                  <a:pt x="37339" y="33685"/>
                  <a:pt x="37157" y="32986"/>
                </a:cubicBezTo>
                <a:cubicBezTo>
                  <a:pt x="37157" y="32895"/>
                  <a:pt x="37278" y="32773"/>
                  <a:pt x="37370" y="32682"/>
                </a:cubicBezTo>
                <a:cubicBezTo>
                  <a:pt x="37704" y="32317"/>
                  <a:pt x="37704" y="31952"/>
                  <a:pt x="37491" y="31527"/>
                </a:cubicBezTo>
                <a:cubicBezTo>
                  <a:pt x="37400" y="31345"/>
                  <a:pt x="37339" y="31162"/>
                  <a:pt x="37278" y="30949"/>
                </a:cubicBezTo>
                <a:cubicBezTo>
                  <a:pt x="37187" y="30615"/>
                  <a:pt x="37005" y="30402"/>
                  <a:pt x="36670" y="30402"/>
                </a:cubicBezTo>
                <a:cubicBezTo>
                  <a:pt x="36336" y="30372"/>
                  <a:pt x="36093" y="30281"/>
                  <a:pt x="36215" y="29825"/>
                </a:cubicBezTo>
                <a:cubicBezTo>
                  <a:pt x="36275" y="29551"/>
                  <a:pt x="36154" y="29460"/>
                  <a:pt x="35880" y="29369"/>
                </a:cubicBezTo>
                <a:cubicBezTo>
                  <a:pt x="35363" y="29186"/>
                  <a:pt x="34907" y="28913"/>
                  <a:pt x="34452" y="28609"/>
                </a:cubicBezTo>
                <a:cubicBezTo>
                  <a:pt x="34330" y="28518"/>
                  <a:pt x="34269" y="28275"/>
                  <a:pt x="34178" y="28092"/>
                </a:cubicBezTo>
                <a:cubicBezTo>
                  <a:pt x="34178" y="28092"/>
                  <a:pt x="34148" y="28062"/>
                  <a:pt x="34148" y="28031"/>
                </a:cubicBezTo>
                <a:cubicBezTo>
                  <a:pt x="33783" y="27910"/>
                  <a:pt x="33388" y="27788"/>
                  <a:pt x="33023" y="27667"/>
                </a:cubicBezTo>
                <a:cubicBezTo>
                  <a:pt x="32962" y="27636"/>
                  <a:pt x="32871" y="27484"/>
                  <a:pt x="32871" y="27393"/>
                </a:cubicBezTo>
                <a:cubicBezTo>
                  <a:pt x="32851" y="27115"/>
                  <a:pt x="32844" y="27006"/>
                  <a:pt x="32740" y="27006"/>
                </a:cubicBezTo>
                <a:cubicBezTo>
                  <a:pt x="32685" y="27006"/>
                  <a:pt x="32602" y="27036"/>
                  <a:pt x="32476" y="27089"/>
                </a:cubicBezTo>
                <a:cubicBezTo>
                  <a:pt x="32324" y="27150"/>
                  <a:pt x="32172" y="27211"/>
                  <a:pt x="31990" y="27241"/>
                </a:cubicBezTo>
                <a:cubicBezTo>
                  <a:pt x="31958" y="27247"/>
                  <a:pt x="31927" y="27250"/>
                  <a:pt x="31896" y="27250"/>
                </a:cubicBezTo>
                <a:cubicBezTo>
                  <a:pt x="31625" y="27250"/>
                  <a:pt x="31369" y="27018"/>
                  <a:pt x="31260" y="26664"/>
                </a:cubicBezTo>
                <a:cubicBezTo>
                  <a:pt x="31138" y="26329"/>
                  <a:pt x="31442" y="26390"/>
                  <a:pt x="31594" y="26299"/>
                </a:cubicBezTo>
                <a:cubicBezTo>
                  <a:pt x="31625" y="26268"/>
                  <a:pt x="31655" y="26208"/>
                  <a:pt x="31655" y="26177"/>
                </a:cubicBezTo>
                <a:cubicBezTo>
                  <a:pt x="31655" y="26147"/>
                  <a:pt x="31594" y="26086"/>
                  <a:pt x="31564" y="26086"/>
                </a:cubicBezTo>
                <a:cubicBezTo>
                  <a:pt x="31442" y="26086"/>
                  <a:pt x="31351" y="26116"/>
                  <a:pt x="31260" y="26116"/>
                </a:cubicBezTo>
                <a:cubicBezTo>
                  <a:pt x="31230" y="26116"/>
                  <a:pt x="31198" y="26117"/>
                  <a:pt x="31165" y="26117"/>
                </a:cubicBezTo>
                <a:cubicBezTo>
                  <a:pt x="31002" y="26117"/>
                  <a:pt x="30829" y="26096"/>
                  <a:pt x="30804" y="25843"/>
                </a:cubicBezTo>
                <a:cubicBezTo>
                  <a:pt x="30804" y="25600"/>
                  <a:pt x="30713" y="25357"/>
                  <a:pt x="31078" y="25235"/>
                </a:cubicBezTo>
                <a:cubicBezTo>
                  <a:pt x="31473" y="25113"/>
                  <a:pt x="31898" y="24961"/>
                  <a:pt x="32141" y="24536"/>
                </a:cubicBezTo>
                <a:cubicBezTo>
                  <a:pt x="32172" y="24445"/>
                  <a:pt x="32354" y="24475"/>
                  <a:pt x="32476" y="24445"/>
                </a:cubicBezTo>
                <a:cubicBezTo>
                  <a:pt x="32537" y="24445"/>
                  <a:pt x="32605" y="24452"/>
                  <a:pt x="32670" y="24452"/>
                </a:cubicBezTo>
                <a:cubicBezTo>
                  <a:pt x="32734" y="24452"/>
                  <a:pt x="32795" y="24445"/>
                  <a:pt x="32841" y="24414"/>
                </a:cubicBezTo>
                <a:cubicBezTo>
                  <a:pt x="33509" y="24019"/>
                  <a:pt x="34148" y="23594"/>
                  <a:pt x="34816" y="23138"/>
                </a:cubicBezTo>
                <a:cubicBezTo>
                  <a:pt x="34999" y="23016"/>
                  <a:pt x="35911" y="22499"/>
                  <a:pt x="36093" y="22469"/>
                </a:cubicBezTo>
                <a:cubicBezTo>
                  <a:pt x="36610" y="22439"/>
                  <a:pt x="36974" y="22104"/>
                  <a:pt x="37370" y="21800"/>
                </a:cubicBezTo>
                <a:cubicBezTo>
                  <a:pt x="37674" y="21588"/>
                  <a:pt x="37977" y="21344"/>
                  <a:pt x="38281" y="21162"/>
                </a:cubicBezTo>
                <a:cubicBezTo>
                  <a:pt x="38555" y="20980"/>
                  <a:pt x="38950" y="20888"/>
                  <a:pt x="39133" y="20645"/>
                </a:cubicBezTo>
                <a:cubicBezTo>
                  <a:pt x="39528" y="20098"/>
                  <a:pt x="39680" y="19399"/>
                  <a:pt x="39406" y="18822"/>
                </a:cubicBezTo>
                <a:cubicBezTo>
                  <a:pt x="39133" y="18214"/>
                  <a:pt x="38950" y="17484"/>
                  <a:pt x="38312" y="17119"/>
                </a:cubicBezTo>
                <a:cubicBezTo>
                  <a:pt x="38281" y="17119"/>
                  <a:pt x="38281" y="17059"/>
                  <a:pt x="38251" y="17028"/>
                </a:cubicBezTo>
                <a:cubicBezTo>
                  <a:pt x="38737" y="16998"/>
                  <a:pt x="38312" y="16633"/>
                  <a:pt x="38464" y="16451"/>
                </a:cubicBezTo>
                <a:cubicBezTo>
                  <a:pt x="38677" y="16177"/>
                  <a:pt x="38555" y="16056"/>
                  <a:pt x="38281" y="15995"/>
                </a:cubicBezTo>
                <a:cubicBezTo>
                  <a:pt x="38038" y="15964"/>
                  <a:pt x="37825" y="15843"/>
                  <a:pt x="37582" y="15812"/>
                </a:cubicBezTo>
                <a:cubicBezTo>
                  <a:pt x="37066" y="15752"/>
                  <a:pt x="36579" y="15660"/>
                  <a:pt x="36245" y="15144"/>
                </a:cubicBezTo>
                <a:cubicBezTo>
                  <a:pt x="36184" y="15083"/>
                  <a:pt x="36063" y="15053"/>
                  <a:pt x="35941" y="15022"/>
                </a:cubicBezTo>
                <a:cubicBezTo>
                  <a:pt x="35576" y="14931"/>
                  <a:pt x="35333" y="14566"/>
                  <a:pt x="35455" y="14293"/>
                </a:cubicBezTo>
                <a:cubicBezTo>
                  <a:pt x="35576" y="14019"/>
                  <a:pt x="35607" y="13776"/>
                  <a:pt x="35303" y="13776"/>
                </a:cubicBezTo>
                <a:cubicBezTo>
                  <a:pt x="34968" y="13776"/>
                  <a:pt x="35090" y="13320"/>
                  <a:pt x="34816" y="13320"/>
                </a:cubicBezTo>
                <a:cubicBezTo>
                  <a:pt x="34816" y="13320"/>
                  <a:pt x="34786" y="13350"/>
                  <a:pt x="34786" y="13381"/>
                </a:cubicBezTo>
                <a:cubicBezTo>
                  <a:pt x="34725" y="13411"/>
                  <a:pt x="34664" y="13442"/>
                  <a:pt x="34573" y="13472"/>
                </a:cubicBezTo>
                <a:cubicBezTo>
                  <a:pt x="34482" y="13046"/>
                  <a:pt x="34178" y="13168"/>
                  <a:pt x="33874" y="13107"/>
                </a:cubicBezTo>
                <a:cubicBezTo>
                  <a:pt x="33540" y="13077"/>
                  <a:pt x="33236" y="12986"/>
                  <a:pt x="33114" y="12530"/>
                </a:cubicBezTo>
                <a:cubicBezTo>
                  <a:pt x="33023" y="12287"/>
                  <a:pt x="32719" y="12074"/>
                  <a:pt x="32506" y="11922"/>
                </a:cubicBezTo>
                <a:cubicBezTo>
                  <a:pt x="32233" y="11770"/>
                  <a:pt x="31898" y="11709"/>
                  <a:pt x="31594" y="11587"/>
                </a:cubicBezTo>
                <a:cubicBezTo>
                  <a:pt x="31473" y="11527"/>
                  <a:pt x="31351" y="11435"/>
                  <a:pt x="31503" y="11314"/>
                </a:cubicBezTo>
                <a:cubicBezTo>
                  <a:pt x="32233" y="10858"/>
                  <a:pt x="32901" y="10280"/>
                  <a:pt x="33722" y="9976"/>
                </a:cubicBezTo>
                <a:cubicBezTo>
                  <a:pt x="34300" y="9794"/>
                  <a:pt x="34847" y="9460"/>
                  <a:pt x="35059" y="8791"/>
                </a:cubicBezTo>
                <a:cubicBezTo>
                  <a:pt x="35242" y="8092"/>
                  <a:pt x="34938" y="7575"/>
                  <a:pt x="34391" y="7210"/>
                </a:cubicBezTo>
                <a:cubicBezTo>
                  <a:pt x="34239" y="7119"/>
                  <a:pt x="34239" y="6998"/>
                  <a:pt x="34421" y="6876"/>
                </a:cubicBezTo>
                <a:cubicBezTo>
                  <a:pt x="34634" y="6724"/>
                  <a:pt x="34695" y="6481"/>
                  <a:pt x="34360" y="6481"/>
                </a:cubicBezTo>
                <a:cubicBezTo>
                  <a:pt x="33965" y="6451"/>
                  <a:pt x="33996" y="6025"/>
                  <a:pt x="33752" y="5873"/>
                </a:cubicBezTo>
                <a:cubicBezTo>
                  <a:pt x="33722" y="5843"/>
                  <a:pt x="33752" y="5721"/>
                  <a:pt x="33752" y="5630"/>
                </a:cubicBezTo>
                <a:cubicBezTo>
                  <a:pt x="33844" y="5448"/>
                  <a:pt x="34026" y="5265"/>
                  <a:pt x="33996" y="5144"/>
                </a:cubicBezTo>
                <a:cubicBezTo>
                  <a:pt x="33965" y="4992"/>
                  <a:pt x="33692" y="4931"/>
                  <a:pt x="33570" y="4840"/>
                </a:cubicBezTo>
                <a:cubicBezTo>
                  <a:pt x="33479" y="4779"/>
                  <a:pt x="33449" y="4627"/>
                  <a:pt x="33388" y="4596"/>
                </a:cubicBezTo>
                <a:cubicBezTo>
                  <a:pt x="32993" y="4384"/>
                  <a:pt x="32628" y="4110"/>
                  <a:pt x="32202" y="4019"/>
                </a:cubicBezTo>
                <a:cubicBezTo>
                  <a:pt x="31716" y="3897"/>
                  <a:pt x="31503" y="3685"/>
                  <a:pt x="31382" y="3137"/>
                </a:cubicBezTo>
                <a:cubicBezTo>
                  <a:pt x="31138" y="1891"/>
                  <a:pt x="31078" y="1861"/>
                  <a:pt x="29831" y="1678"/>
                </a:cubicBezTo>
                <a:cubicBezTo>
                  <a:pt x="29467" y="1618"/>
                  <a:pt x="29224" y="1435"/>
                  <a:pt x="29284" y="1071"/>
                </a:cubicBezTo>
                <a:cubicBezTo>
                  <a:pt x="29375" y="706"/>
                  <a:pt x="29163" y="615"/>
                  <a:pt x="28950" y="432"/>
                </a:cubicBezTo>
                <a:cubicBezTo>
                  <a:pt x="28633" y="115"/>
                  <a:pt x="28282" y="1"/>
                  <a:pt x="2791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785555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1"/>
        <p:cNvGrpSpPr/>
        <p:nvPr/>
      </p:nvGrpSpPr>
      <p:grpSpPr>
        <a:xfrm>
          <a:off x="0" y="0"/>
          <a:ext cx="0" cy="0"/>
          <a:chOff x="0" y="0"/>
          <a:chExt cx="0" cy="0"/>
        </a:xfrm>
      </p:grpSpPr>
      <p:grpSp>
        <p:nvGrpSpPr>
          <p:cNvPr id="472" name="Google Shape;472;p17"/>
          <p:cNvGrpSpPr/>
          <p:nvPr/>
        </p:nvGrpSpPr>
        <p:grpSpPr>
          <a:xfrm>
            <a:off x="-2267" y="439"/>
            <a:ext cx="12196533" cy="6857124"/>
            <a:chOff x="238125" y="854700"/>
            <a:chExt cx="7142500" cy="4015650"/>
          </a:xfrm>
        </p:grpSpPr>
        <p:sp>
          <p:nvSpPr>
            <p:cNvPr id="473" name="Google Shape;473;p1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7"/>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5" name="Google Shape;495;p17"/>
          <p:cNvSpPr txBox="1">
            <a:spLocks noGrp="1"/>
          </p:cNvSpPr>
          <p:nvPr>
            <p:ph type="subTitle" idx="1"/>
          </p:nvPr>
        </p:nvSpPr>
        <p:spPr>
          <a:xfrm>
            <a:off x="4156200" y="4864317"/>
            <a:ext cx="3879600" cy="12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6" name="Google Shape;496;p17"/>
          <p:cNvSpPr txBox="1">
            <a:spLocks noGrp="1"/>
          </p:cNvSpPr>
          <p:nvPr>
            <p:ph type="title"/>
          </p:nvPr>
        </p:nvSpPr>
        <p:spPr>
          <a:xfrm>
            <a:off x="2558200" y="2151784"/>
            <a:ext cx="7075600" cy="197640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97" name="Google Shape;497;p17"/>
          <p:cNvSpPr txBox="1">
            <a:spLocks noGrp="1"/>
          </p:cNvSpPr>
          <p:nvPr>
            <p:ph type="title" idx="2" hasCustomPrompt="1"/>
          </p:nvPr>
        </p:nvSpPr>
        <p:spPr>
          <a:xfrm>
            <a:off x="5125000" y="788084"/>
            <a:ext cx="1942000" cy="9008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grpSp>
        <p:nvGrpSpPr>
          <p:cNvPr id="498" name="Google Shape;498;p17"/>
          <p:cNvGrpSpPr/>
          <p:nvPr/>
        </p:nvGrpSpPr>
        <p:grpSpPr>
          <a:xfrm rot="-697126" flipH="1">
            <a:off x="759050" y="-468403"/>
            <a:ext cx="1740524" cy="1795281"/>
            <a:chOff x="1492000" y="427450"/>
            <a:chExt cx="1188000" cy="1225375"/>
          </a:xfrm>
        </p:grpSpPr>
        <p:sp>
          <p:nvSpPr>
            <p:cNvPr id="499" name="Google Shape;499;p17"/>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7"/>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7"/>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7"/>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7"/>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7"/>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7"/>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7"/>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7"/>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7"/>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7"/>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4301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510"/>
        <p:cNvGrpSpPr/>
        <p:nvPr/>
      </p:nvGrpSpPr>
      <p:grpSpPr>
        <a:xfrm>
          <a:off x="0" y="0"/>
          <a:ext cx="0" cy="0"/>
          <a:chOff x="0" y="0"/>
          <a:chExt cx="0" cy="0"/>
        </a:xfrm>
      </p:grpSpPr>
      <p:grpSp>
        <p:nvGrpSpPr>
          <p:cNvPr id="511" name="Google Shape;511;p18"/>
          <p:cNvGrpSpPr/>
          <p:nvPr/>
        </p:nvGrpSpPr>
        <p:grpSpPr>
          <a:xfrm>
            <a:off x="-2267" y="439"/>
            <a:ext cx="12196533" cy="6857124"/>
            <a:chOff x="238125" y="854700"/>
            <a:chExt cx="7142500" cy="4015650"/>
          </a:xfrm>
        </p:grpSpPr>
        <p:sp>
          <p:nvSpPr>
            <p:cNvPr id="512" name="Google Shape;512;p1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1" name="Google Shape;531;p18"/>
          <p:cNvSpPr txBox="1">
            <a:spLocks noGrp="1"/>
          </p:cNvSpPr>
          <p:nvPr>
            <p:ph type="subTitle" idx="1"/>
          </p:nvPr>
        </p:nvSpPr>
        <p:spPr>
          <a:xfrm>
            <a:off x="1186800" y="2346992"/>
            <a:ext cx="10045200" cy="37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2133"/>
            </a:lvl1pPr>
            <a:lvl2pPr lvl="1" algn="ctr" rtl="0">
              <a:lnSpc>
                <a:spcPct val="100000"/>
              </a:lnSpc>
              <a:spcBef>
                <a:spcPts val="0"/>
              </a:spcBef>
              <a:spcAft>
                <a:spcPts val="0"/>
              </a:spcAft>
              <a:buSzPts val="2800"/>
              <a:buChar char="○"/>
              <a:defRPr sz="3733"/>
            </a:lvl2pPr>
            <a:lvl3pPr lvl="2" algn="ctr" rtl="0">
              <a:lnSpc>
                <a:spcPct val="100000"/>
              </a:lnSpc>
              <a:spcBef>
                <a:spcPts val="0"/>
              </a:spcBef>
              <a:spcAft>
                <a:spcPts val="0"/>
              </a:spcAft>
              <a:buSzPts val="2800"/>
              <a:buChar char="■"/>
              <a:defRPr sz="3733"/>
            </a:lvl3pPr>
            <a:lvl4pPr lvl="3" algn="ctr" rtl="0">
              <a:lnSpc>
                <a:spcPct val="100000"/>
              </a:lnSpc>
              <a:spcBef>
                <a:spcPts val="0"/>
              </a:spcBef>
              <a:spcAft>
                <a:spcPts val="0"/>
              </a:spcAft>
              <a:buSzPts val="2800"/>
              <a:buChar char="●"/>
              <a:defRPr sz="3733"/>
            </a:lvl4pPr>
            <a:lvl5pPr lvl="4" algn="ctr" rtl="0">
              <a:lnSpc>
                <a:spcPct val="100000"/>
              </a:lnSpc>
              <a:spcBef>
                <a:spcPts val="0"/>
              </a:spcBef>
              <a:spcAft>
                <a:spcPts val="0"/>
              </a:spcAft>
              <a:buSzPts val="2800"/>
              <a:buChar char="○"/>
              <a:defRPr sz="3733"/>
            </a:lvl5pPr>
            <a:lvl6pPr lvl="5" algn="ctr" rtl="0">
              <a:lnSpc>
                <a:spcPct val="100000"/>
              </a:lnSpc>
              <a:spcBef>
                <a:spcPts val="0"/>
              </a:spcBef>
              <a:spcAft>
                <a:spcPts val="0"/>
              </a:spcAft>
              <a:buSzPts val="2800"/>
              <a:buChar char="■"/>
              <a:defRPr sz="3733"/>
            </a:lvl6pPr>
            <a:lvl7pPr lvl="6" algn="ctr" rtl="0">
              <a:lnSpc>
                <a:spcPct val="100000"/>
              </a:lnSpc>
              <a:spcBef>
                <a:spcPts val="0"/>
              </a:spcBef>
              <a:spcAft>
                <a:spcPts val="0"/>
              </a:spcAft>
              <a:buSzPts val="2800"/>
              <a:buChar char="●"/>
              <a:defRPr sz="3733"/>
            </a:lvl7pPr>
            <a:lvl8pPr lvl="7" algn="ctr" rtl="0">
              <a:lnSpc>
                <a:spcPct val="100000"/>
              </a:lnSpc>
              <a:spcBef>
                <a:spcPts val="0"/>
              </a:spcBef>
              <a:spcAft>
                <a:spcPts val="0"/>
              </a:spcAft>
              <a:buSzPts val="2800"/>
              <a:buChar char="○"/>
              <a:defRPr sz="3733"/>
            </a:lvl8pPr>
            <a:lvl9pPr lvl="8" algn="ctr" rtl="0">
              <a:lnSpc>
                <a:spcPct val="100000"/>
              </a:lnSpc>
              <a:spcBef>
                <a:spcPts val="0"/>
              </a:spcBef>
              <a:spcAft>
                <a:spcPts val="0"/>
              </a:spcAft>
              <a:buSzPts val="2800"/>
              <a:buChar char="■"/>
              <a:defRPr sz="3733"/>
            </a:lvl9pPr>
          </a:lstStyle>
          <a:p>
            <a:endParaRPr/>
          </a:p>
        </p:txBody>
      </p:sp>
      <p:sp>
        <p:nvSpPr>
          <p:cNvPr id="532" name="Google Shape;532;p18"/>
          <p:cNvSpPr txBox="1">
            <a:spLocks noGrp="1"/>
          </p:cNvSpPr>
          <p:nvPr>
            <p:ph type="title"/>
          </p:nvPr>
        </p:nvSpPr>
        <p:spPr>
          <a:xfrm>
            <a:off x="6096000" y="720000"/>
            <a:ext cx="5136000" cy="13828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48274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3"/>
        <p:cNvGrpSpPr/>
        <p:nvPr/>
      </p:nvGrpSpPr>
      <p:grpSpPr>
        <a:xfrm>
          <a:off x="0" y="0"/>
          <a:ext cx="0" cy="0"/>
          <a:chOff x="0" y="0"/>
          <a:chExt cx="0" cy="0"/>
        </a:xfrm>
      </p:grpSpPr>
      <p:grpSp>
        <p:nvGrpSpPr>
          <p:cNvPr id="534" name="Google Shape;534;p19"/>
          <p:cNvGrpSpPr/>
          <p:nvPr/>
        </p:nvGrpSpPr>
        <p:grpSpPr>
          <a:xfrm>
            <a:off x="-2267" y="439"/>
            <a:ext cx="12196533" cy="6857124"/>
            <a:chOff x="238125" y="854700"/>
            <a:chExt cx="7142500" cy="4015650"/>
          </a:xfrm>
        </p:grpSpPr>
        <p:sp>
          <p:nvSpPr>
            <p:cNvPr id="535" name="Google Shape;535;p1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7" name="Google Shape;557;p19"/>
          <p:cNvSpPr txBox="1">
            <a:spLocks noGrp="1"/>
          </p:cNvSpPr>
          <p:nvPr>
            <p:ph type="title"/>
          </p:nvPr>
        </p:nvSpPr>
        <p:spPr>
          <a:xfrm>
            <a:off x="960000" y="720000"/>
            <a:ext cx="6432800" cy="13248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736067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design">
  <p:cSld name="Title design">
    <p:spTree>
      <p:nvGrpSpPr>
        <p:cNvPr id="1" name="Shape 558"/>
        <p:cNvGrpSpPr/>
        <p:nvPr/>
      </p:nvGrpSpPr>
      <p:grpSpPr>
        <a:xfrm>
          <a:off x="0" y="0"/>
          <a:ext cx="0" cy="0"/>
          <a:chOff x="0" y="0"/>
          <a:chExt cx="0" cy="0"/>
        </a:xfrm>
      </p:grpSpPr>
      <p:sp>
        <p:nvSpPr>
          <p:cNvPr id="559" name="Google Shape;559;p20"/>
          <p:cNvSpPr txBox="1">
            <a:spLocks noGrp="1"/>
          </p:cNvSpPr>
          <p:nvPr>
            <p:ph type="title"/>
          </p:nvPr>
        </p:nvSpPr>
        <p:spPr>
          <a:xfrm>
            <a:off x="6096000" y="720000"/>
            <a:ext cx="5136000" cy="651600"/>
          </a:xfrm>
          <a:prstGeom prst="rect">
            <a:avLst/>
          </a:prstGeom>
        </p:spPr>
        <p:txBody>
          <a:bodyPr spcFirstLastPara="1" wrap="square" lIns="0" tIns="0" rIns="0" bIns="0" anchor="t" anchorCtr="0">
            <a:noAutofit/>
          </a:bodyPr>
          <a:lstStyle>
            <a:lvl1pPr lvl="0" algn="r" rtl="0">
              <a:spcBef>
                <a:spcPts val="0"/>
              </a:spcBef>
              <a:spcAft>
                <a:spcPts val="0"/>
              </a:spcAft>
              <a:buSzPts val="4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grpSp>
        <p:nvGrpSpPr>
          <p:cNvPr id="560" name="Google Shape;560;p20"/>
          <p:cNvGrpSpPr/>
          <p:nvPr/>
        </p:nvGrpSpPr>
        <p:grpSpPr>
          <a:xfrm>
            <a:off x="-2267" y="439"/>
            <a:ext cx="12196533" cy="6857124"/>
            <a:chOff x="238125" y="854700"/>
            <a:chExt cx="7142500" cy="4015650"/>
          </a:xfrm>
        </p:grpSpPr>
        <p:sp>
          <p:nvSpPr>
            <p:cNvPr id="561" name="Google Shape;561;p2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0"/>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421493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3"/>
        <p:cNvGrpSpPr/>
        <p:nvPr/>
      </p:nvGrpSpPr>
      <p:grpSpPr>
        <a:xfrm>
          <a:off x="0" y="0"/>
          <a:ext cx="0" cy="0"/>
          <a:chOff x="0" y="0"/>
          <a:chExt cx="0" cy="0"/>
        </a:xfrm>
      </p:grpSpPr>
      <p:grpSp>
        <p:nvGrpSpPr>
          <p:cNvPr id="584" name="Google Shape;584;p21"/>
          <p:cNvGrpSpPr/>
          <p:nvPr/>
        </p:nvGrpSpPr>
        <p:grpSpPr>
          <a:xfrm>
            <a:off x="-2267" y="439"/>
            <a:ext cx="12196533" cy="6857124"/>
            <a:chOff x="238125" y="854700"/>
            <a:chExt cx="7142500" cy="4015650"/>
          </a:xfrm>
        </p:grpSpPr>
        <p:sp>
          <p:nvSpPr>
            <p:cNvPr id="585" name="Google Shape;585;p2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1"/>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604" name="Google Shape;604;p21"/>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605" name="Google Shape;605;p21"/>
          <p:cNvSpPr/>
          <p:nvPr/>
        </p:nvSpPr>
        <p:spPr>
          <a:xfrm>
            <a:off x="-19400" y="6681100"/>
            <a:ext cx="12213600" cy="2084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21"/>
          <p:cNvSpPr txBox="1">
            <a:spLocks noGrp="1"/>
          </p:cNvSpPr>
          <p:nvPr>
            <p:ph type="title" hasCustomPrompt="1"/>
          </p:nvPr>
        </p:nvSpPr>
        <p:spPr>
          <a:xfrm>
            <a:off x="2357600" y="2172317"/>
            <a:ext cx="7476800" cy="1814800"/>
          </a:xfrm>
          <a:prstGeom prst="rect">
            <a:avLst/>
          </a:prstGeom>
        </p:spPr>
        <p:txBody>
          <a:bodyPr spcFirstLastPara="1" wrap="square" lIns="0" tIns="0" rIns="0" bIns="0" anchor="ctr" anchorCtr="0">
            <a:noAutofit/>
          </a:bodyPr>
          <a:lstStyle>
            <a:lvl1pPr lvl="0" algn="ctr">
              <a:spcBef>
                <a:spcPts val="0"/>
              </a:spcBef>
              <a:spcAft>
                <a:spcPts val="0"/>
              </a:spcAft>
              <a:buSzPts val="12000"/>
              <a:buNone/>
              <a:defRPr sz="8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7" name="Google Shape;607;p21"/>
          <p:cNvSpPr txBox="1">
            <a:spLocks noGrp="1"/>
          </p:cNvSpPr>
          <p:nvPr>
            <p:ph type="body" idx="1"/>
          </p:nvPr>
        </p:nvSpPr>
        <p:spPr>
          <a:xfrm>
            <a:off x="3613400" y="3801256"/>
            <a:ext cx="4965200" cy="8844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a:lvl1pPr>
            <a:lvl2pPr marL="1219170" lvl="1" indent="-440256" algn="ctr">
              <a:spcBef>
                <a:spcPts val="2133"/>
              </a:spcBef>
              <a:spcAft>
                <a:spcPts val="0"/>
              </a:spcAft>
              <a:buSzPts val="1600"/>
              <a:buChar char="○"/>
              <a:defRPr/>
            </a:lvl2pPr>
            <a:lvl3pPr marL="1828754" lvl="2" indent="-440256" algn="ctr">
              <a:spcBef>
                <a:spcPts val="2133"/>
              </a:spcBef>
              <a:spcAft>
                <a:spcPts val="0"/>
              </a:spcAft>
              <a:buSzPts val="1600"/>
              <a:buChar char="■"/>
              <a:defRPr/>
            </a:lvl3pPr>
            <a:lvl4pPr marL="2438339" lvl="3" indent="-440256" algn="ctr">
              <a:spcBef>
                <a:spcPts val="2133"/>
              </a:spcBef>
              <a:spcAft>
                <a:spcPts val="0"/>
              </a:spcAft>
              <a:buSzPts val="1600"/>
              <a:buChar char="●"/>
              <a:defRPr/>
            </a:lvl4pPr>
            <a:lvl5pPr marL="3047924" lvl="4" indent="-440256" algn="ctr">
              <a:spcBef>
                <a:spcPts val="2133"/>
              </a:spcBef>
              <a:spcAft>
                <a:spcPts val="0"/>
              </a:spcAft>
              <a:buSzPts val="1600"/>
              <a:buChar char="○"/>
              <a:defRPr/>
            </a:lvl5pPr>
            <a:lvl6pPr marL="3657509" lvl="5" indent="-440256" algn="ctr">
              <a:spcBef>
                <a:spcPts val="2133"/>
              </a:spcBef>
              <a:spcAft>
                <a:spcPts val="0"/>
              </a:spcAft>
              <a:buSzPts val="1600"/>
              <a:buChar char="■"/>
              <a:defRPr/>
            </a:lvl6pPr>
            <a:lvl7pPr marL="4267093" lvl="6" indent="-440256" algn="ctr">
              <a:spcBef>
                <a:spcPts val="2133"/>
              </a:spcBef>
              <a:spcAft>
                <a:spcPts val="0"/>
              </a:spcAft>
              <a:buSzPts val="1600"/>
              <a:buChar char="●"/>
              <a:defRPr/>
            </a:lvl7pPr>
            <a:lvl8pPr marL="4876678" lvl="7" indent="-440256" algn="ctr">
              <a:spcBef>
                <a:spcPts val="2133"/>
              </a:spcBef>
              <a:spcAft>
                <a:spcPts val="0"/>
              </a:spcAft>
              <a:buSzPts val="1600"/>
              <a:buChar char="○"/>
              <a:defRPr/>
            </a:lvl8pPr>
            <a:lvl9pPr marL="5486263" lvl="8" indent="-440256" algn="ctr">
              <a:spcBef>
                <a:spcPts val="2133"/>
              </a:spcBef>
              <a:spcAft>
                <a:spcPts val="2133"/>
              </a:spcAft>
              <a:buSzPts val="1600"/>
              <a:buChar char="■"/>
              <a:defRPr/>
            </a:lvl9pPr>
          </a:lstStyle>
          <a:p>
            <a:endParaRPr/>
          </a:p>
        </p:txBody>
      </p:sp>
    </p:spTree>
    <p:extLst>
      <p:ext uri="{BB962C8B-B14F-4D97-AF65-F5344CB8AC3E}">
        <p14:creationId xmlns:p14="http://schemas.microsoft.com/office/powerpoint/2010/main" val="11794697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p:cSld name="Numbers">
    <p:spTree>
      <p:nvGrpSpPr>
        <p:cNvPr id="1" name="Shape 608"/>
        <p:cNvGrpSpPr/>
        <p:nvPr/>
      </p:nvGrpSpPr>
      <p:grpSpPr>
        <a:xfrm>
          <a:off x="0" y="0"/>
          <a:ext cx="0" cy="0"/>
          <a:chOff x="0" y="0"/>
          <a:chExt cx="0" cy="0"/>
        </a:xfrm>
      </p:grpSpPr>
      <p:grpSp>
        <p:nvGrpSpPr>
          <p:cNvPr id="609" name="Google Shape;609;p22"/>
          <p:cNvGrpSpPr/>
          <p:nvPr/>
        </p:nvGrpSpPr>
        <p:grpSpPr>
          <a:xfrm>
            <a:off x="-232700" y="-29865"/>
            <a:ext cx="12649552" cy="6924065"/>
            <a:chOff x="-174525" y="-22399"/>
            <a:chExt cx="9487164" cy="5193049"/>
          </a:xfrm>
        </p:grpSpPr>
        <p:sp>
          <p:nvSpPr>
            <p:cNvPr id="610" name="Google Shape;610;p22"/>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611" name="Google Shape;611;p22"/>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612" name="Google Shape;612;p22"/>
            <p:cNvGrpSpPr/>
            <p:nvPr/>
          </p:nvGrpSpPr>
          <p:grpSpPr>
            <a:xfrm>
              <a:off x="263005" y="845117"/>
              <a:ext cx="3790149" cy="3960313"/>
              <a:chOff x="263005" y="845117"/>
              <a:chExt cx="3790149" cy="3960313"/>
            </a:xfrm>
          </p:grpSpPr>
          <p:sp>
            <p:nvSpPr>
              <p:cNvPr id="613" name="Google Shape;613;p22"/>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2"/>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2"/>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2"/>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2"/>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2"/>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22"/>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2"/>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2"/>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2"/>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2"/>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2"/>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2"/>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2"/>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2"/>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 name="Google Shape;628;p22"/>
            <p:cNvGrpSpPr/>
            <p:nvPr/>
          </p:nvGrpSpPr>
          <p:grpSpPr>
            <a:xfrm>
              <a:off x="5055305" y="845117"/>
              <a:ext cx="3790149" cy="3960313"/>
              <a:chOff x="263005" y="845117"/>
              <a:chExt cx="3790149" cy="3960313"/>
            </a:xfrm>
          </p:grpSpPr>
          <p:sp>
            <p:nvSpPr>
              <p:cNvPr id="629" name="Google Shape;629;p22"/>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2"/>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22"/>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22"/>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2"/>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2"/>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2"/>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2"/>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2"/>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2"/>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2"/>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2"/>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2"/>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2"/>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2"/>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644" name="Google Shape;644;p22"/>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645" name="Google Shape;645;p22"/>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46" name="Google Shape;646;p22"/>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47" name="Google Shape;647;p22"/>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48" name="Google Shape;648;p22"/>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49" name="Google Shape;649;p22"/>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650" name="Google Shape;650;p22"/>
          <p:cNvSpPr txBox="1">
            <a:spLocks noGrp="1"/>
          </p:cNvSpPr>
          <p:nvPr>
            <p:ph type="title" hasCustomPrompt="1"/>
          </p:nvPr>
        </p:nvSpPr>
        <p:spPr>
          <a:xfrm>
            <a:off x="960000" y="1524933"/>
            <a:ext cx="4440000" cy="10612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61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1" name="Google Shape;651;p22"/>
          <p:cNvSpPr txBox="1">
            <a:spLocks noGrp="1"/>
          </p:cNvSpPr>
          <p:nvPr>
            <p:ph type="title" idx="2" hasCustomPrompt="1"/>
          </p:nvPr>
        </p:nvSpPr>
        <p:spPr>
          <a:xfrm>
            <a:off x="960000" y="3928300"/>
            <a:ext cx="4440000" cy="10612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61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2" name="Google Shape;652;p22"/>
          <p:cNvSpPr txBox="1">
            <a:spLocks noGrp="1"/>
          </p:cNvSpPr>
          <p:nvPr>
            <p:ph type="title" idx="3" hasCustomPrompt="1"/>
          </p:nvPr>
        </p:nvSpPr>
        <p:spPr>
          <a:xfrm>
            <a:off x="6792000" y="3928300"/>
            <a:ext cx="4440000" cy="10612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61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3" name="Google Shape;653;p22"/>
          <p:cNvSpPr txBox="1">
            <a:spLocks noGrp="1"/>
          </p:cNvSpPr>
          <p:nvPr>
            <p:ph type="subTitle" idx="1"/>
          </p:nvPr>
        </p:nvSpPr>
        <p:spPr>
          <a:xfrm>
            <a:off x="960000" y="2586117"/>
            <a:ext cx="3919200" cy="5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654" name="Google Shape;654;p22"/>
          <p:cNvSpPr txBox="1">
            <a:spLocks noGrp="1"/>
          </p:cNvSpPr>
          <p:nvPr>
            <p:ph type="subTitle" idx="4"/>
          </p:nvPr>
        </p:nvSpPr>
        <p:spPr>
          <a:xfrm>
            <a:off x="960000" y="4989467"/>
            <a:ext cx="3919200" cy="5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655" name="Google Shape;655;p22"/>
          <p:cNvSpPr txBox="1">
            <a:spLocks noGrp="1"/>
          </p:cNvSpPr>
          <p:nvPr>
            <p:ph type="subTitle" idx="5"/>
          </p:nvPr>
        </p:nvSpPr>
        <p:spPr>
          <a:xfrm>
            <a:off x="7055600" y="4989500"/>
            <a:ext cx="4176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3105347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00"/>
        <p:cNvGrpSpPr/>
        <p:nvPr/>
      </p:nvGrpSpPr>
      <p:grpSpPr>
        <a:xfrm>
          <a:off x="0" y="0"/>
          <a:ext cx="0" cy="0"/>
          <a:chOff x="0" y="0"/>
          <a:chExt cx="0" cy="0"/>
        </a:xfrm>
      </p:grpSpPr>
      <p:grpSp>
        <p:nvGrpSpPr>
          <p:cNvPr id="701" name="Google Shape;701;p24"/>
          <p:cNvGrpSpPr/>
          <p:nvPr/>
        </p:nvGrpSpPr>
        <p:grpSpPr>
          <a:xfrm>
            <a:off x="-2267" y="439"/>
            <a:ext cx="12196533" cy="6857124"/>
            <a:chOff x="238125" y="854700"/>
            <a:chExt cx="7142500" cy="4015650"/>
          </a:xfrm>
        </p:grpSpPr>
        <p:sp>
          <p:nvSpPr>
            <p:cNvPr id="702" name="Google Shape;702;p2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721" name="Google Shape;721;p24"/>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722" name="Google Shape;722;p24"/>
          <p:cNvSpPr/>
          <p:nvPr/>
        </p:nvSpPr>
        <p:spPr>
          <a:xfrm>
            <a:off x="-19400" y="6681100"/>
            <a:ext cx="12213600" cy="2084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24"/>
          <p:cNvSpPr txBox="1">
            <a:spLocks noGrp="1"/>
          </p:cNvSpPr>
          <p:nvPr>
            <p:ph type="ctrTitle"/>
          </p:nvPr>
        </p:nvSpPr>
        <p:spPr>
          <a:xfrm>
            <a:off x="3135833" y="720000"/>
            <a:ext cx="5920400" cy="123880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24" name="Google Shape;724;p24"/>
          <p:cNvSpPr txBox="1"/>
          <p:nvPr/>
        </p:nvSpPr>
        <p:spPr>
          <a:xfrm>
            <a:off x="3229617" y="4992767"/>
            <a:ext cx="5732800" cy="8440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None/>
            </a:pPr>
            <a:r>
              <a:rPr lang="en" sz="1600">
                <a:solidFill>
                  <a:schemeClr val="dk2"/>
                </a:solidFill>
                <a:latin typeface="Muli"/>
                <a:ea typeface="Muli"/>
                <a:cs typeface="Muli"/>
                <a:sym typeface="Muli"/>
              </a:rPr>
              <a:t>CREDITS: This presentation template was created by </a:t>
            </a:r>
            <a:r>
              <a:rPr lang="en" sz="1600">
                <a:solidFill>
                  <a:schemeClr val="dk2"/>
                </a:solidFill>
                <a:uFill>
                  <a:noFill/>
                </a:uFill>
                <a:latin typeface="Muli"/>
                <a:ea typeface="Muli"/>
                <a:cs typeface="Muli"/>
                <a:sym typeface="Muli"/>
                <a:hlinkClick r:id="rId2">
                  <a:extLst>
                    <a:ext uri="{A12FA001-AC4F-418D-AE19-62706E023703}">
                      <ahyp:hlinkClr xmlns:ahyp="http://schemas.microsoft.com/office/drawing/2018/hyperlinkcolor" xmlns="" val="tx"/>
                    </a:ext>
                  </a:extLst>
                </a:hlinkClick>
              </a:rPr>
              <a:t>Slidesgo</a:t>
            </a:r>
            <a:r>
              <a:rPr lang="en" sz="1600">
                <a:solidFill>
                  <a:schemeClr val="dk2"/>
                </a:solidFill>
                <a:latin typeface="Muli"/>
                <a:ea typeface="Muli"/>
                <a:cs typeface="Muli"/>
                <a:sym typeface="Muli"/>
              </a:rPr>
              <a:t>, including icons by </a:t>
            </a:r>
            <a:r>
              <a:rPr lang="en" sz="1600">
                <a:solidFill>
                  <a:schemeClr val="dk2"/>
                </a:solidFill>
                <a:uFill>
                  <a:noFill/>
                </a:uFill>
                <a:latin typeface="Muli"/>
                <a:ea typeface="Muli"/>
                <a:cs typeface="Muli"/>
                <a:sym typeface="Muli"/>
                <a:hlinkClick r:id="rId3">
                  <a:extLst>
                    <a:ext uri="{A12FA001-AC4F-418D-AE19-62706E023703}">
                      <ahyp:hlinkClr xmlns:ahyp="http://schemas.microsoft.com/office/drawing/2018/hyperlinkcolor" xmlns="" val="tx"/>
                    </a:ext>
                  </a:extLst>
                </a:hlinkClick>
              </a:rPr>
              <a:t>Flaticon</a:t>
            </a:r>
            <a:r>
              <a:rPr lang="en" sz="1600">
                <a:solidFill>
                  <a:schemeClr val="dk2"/>
                </a:solidFill>
                <a:latin typeface="Muli"/>
                <a:ea typeface="Muli"/>
                <a:cs typeface="Muli"/>
                <a:sym typeface="Muli"/>
              </a:rPr>
              <a:t>, and infographics &amp; images by </a:t>
            </a:r>
            <a:r>
              <a:rPr lang="en" sz="1600">
                <a:solidFill>
                  <a:schemeClr val="dk2"/>
                </a:solidFill>
                <a:uFill>
                  <a:noFill/>
                </a:uFill>
                <a:latin typeface="Muli"/>
                <a:ea typeface="Muli"/>
                <a:cs typeface="Muli"/>
                <a:sym typeface="Muli"/>
                <a:hlinkClick r:id="rId4">
                  <a:extLst>
                    <a:ext uri="{A12FA001-AC4F-418D-AE19-62706E023703}">
                      <ahyp:hlinkClr xmlns:ahyp="http://schemas.microsoft.com/office/drawing/2018/hyperlinkcolor" xmlns="" val="tx"/>
                    </a:ext>
                  </a:extLst>
                </a:hlinkClick>
              </a:rPr>
              <a:t>Freepik</a:t>
            </a:r>
            <a:r>
              <a:rPr lang="en" sz="1600">
                <a:solidFill>
                  <a:schemeClr val="dk2"/>
                </a:solidFill>
                <a:latin typeface="Muli"/>
                <a:ea typeface="Muli"/>
                <a:cs typeface="Muli"/>
                <a:sym typeface="Muli"/>
              </a:rPr>
              <a:t>. </a:t>
            </a:r>
            <a:endParaRPr sz="1600">
              <a:solidFill>
                <a:schemeClr val="dk2"/>
              </a:solidFill>
              <a:latin typeface="Muli"/>
              <a:ea typeface="Muli"/>
              <a:cs typeface="Muli"/>
              <a:sym typeface="Muli"/>
            </a:endParaRPr>
          </a:p>
        </p:txBody>
      </p:sp>
      <p:sp>
        <p:nvSpPr>
          <p:cNvPr id="725" name="Google Shape;725;p24"/>
          <p:cNvSpPr txBox="1">
            <a:spLocks noGrp="1"/>
          </p:cNvSpPr>
          <p:nvPr>
            <p:ph type="subTitle" idx="1"/>
          </p:nvPr>
        </p:nvSpPr>
        <p:spPr>
          <a:xfrm>
            <a:off x="3940800" y="2668600"/>
            <a:ext cx="4310400" cy="2371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2800"/>
              <a:buNone/>
              <a:defRPr>
                <a:latin typeface="Merriweather"/>
                <a:ea typeface="Merriweather"/>
                <a:cs typeface="Merriweather"/>
                <a:sym typeface="Merriweather"/>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726" name="Google Shape;726;p24"/>
          <p:cNvGrpSpPr/>
          <p:nvPr/>
        </p:nvGrpSpPr>
        <p:grpSpPr>
          <a:xfrm rot="697126">
            <a:off x="10957966" y="-492253"/>
            <a:ext cx="1740524" cy="1795281"/>
            <a:chOff x="1492000" y="427450"/>
            <a:chExt cx="1188000" cy="1225375"/>
          </a:xfrm>
        </p:grpSpPr>
        <p:sp>
          <p:nvSpPr>
            <p:cNvPr id="727" name="Google Shape;727;p24"/>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4"/>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4"/>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4"/>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4"/>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4"/>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4"/>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4"/>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4"/>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4"/>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4"/>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091627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 Text 3">
  <p:cSld name="Title + Text 3">
    <p:spTree>
      <p:nvGrpSpPr>
        <p:cNvPr id="1" name="Shape 738"/>
        <p:cNvGrpSpPr/>
        <p:nvPr/>
      </p:nvGrpSpPr>
      <p:grpSpPr>
        <a:xfrm>
          <a:off x="0" y="0"/>
          <a:ext cx="0" cy="0"/>
          <a:chOff x="0" y="0"/>
          <a:chExt cx="0" cy="0"/>
        </a:xfrm>
      </p:grpSpPr>
      <p:grpSp>
        <p:nvGrpSpPr>
          <p:cNvPr id="739" name="Google Shape;739;p25"/>
          <p:cNvGrpSpPr/>
          <p:nvPr/>
        </p:nvGrpSpPr>
        <p:grpSpPr>
          <a:xfrm>
            <a:off x="-232700" y="-29865"/>
            <a:ext cx="12649552" cy="6924065"/>
            <a:chOff x="-174525" y="-22399"/>
            <a:chExt cx="9487164" cy="5193049"/>
          </a:xfrm>
        </p:grpSpPr>
        <p:sp>
          <p:nvSpPr>
            <p:cNvPr id="740" name="Google Shape;740;p2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741" name="Google Shape;741;p2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742" name="Google Shape;742;p25"/>
            <p:cNvGrpSpPr/>
            <p:nvPr/>
          </p:nvGrpSpPr>
          <p:grpSpPr>
            <a:xfrm>
              <a:off x="263005" y="845117"/>
              <a:ext cx="3790149" cy="3960313"/>
              <a:chOff x="263005" y="845117"/>
              <a:chExt cx="3790149" cy="3960313"/>
            </a:xfrm>
          </p:grpSpPr>
          <p:sp>
            <p:nvSpPr>
              <p:cNvPr id="743" name="Google Shape;743;p2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8" name="Google Shape;758;p25"/>
            <p:cNvGrpSpPr/>
            <p:nvPr/>
          </p:nvGrpSpPr>
          <p:grpSpPr>
            <a:xfrm>
              <a:off x="5055305" y="845117"/>
              <a:ext cx="3790149" cy="3960313"/>
              <a:chOff x="263005" y="845117"/>
              <a:chExt cx="3790149" cy="3960313"/>
            </a:xfrm>
          </p:grpSpPr>
          <p:sp>
            <p:nvSpPr>
              <p:cNvPr id="759" name="Google Shape;759;p2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774" name="Google Shape;774;p25"/>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775" name="Google Shape;775;p25"/>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776" name="Google Shape;776;p25"/>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777" name="Google Shape;777;p25"/>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778" name="Google Shape;778;p25"/>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779" name="Google Shape;779;p2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780" name="Google Shape;780;p25"/>
          <p:cNvSpPr txBox="1">
            <a:spLocks noGrp="1"/>
          </p:cNvSpPr>
          <p:nvPr>
            <p:ph type="subTitle" idx="1"/>
          </p:nvPr>
        </p:nvSpPr>
        <p:spPr>
          <a:xfrm>
            <a:off x="8403967" y="3429000"/>
            <a:ext cx="2828400" cy="212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781" name="Google Shape;781;p25"/>
          <p:cNvSpPr txBox="1">
            <a:spLocks noGrp="1"/>
          </p:cNvSpPr>
          <p:nvPr>
            <p:ph type="title"/>
          </p:nvPr>
        </p:nvSpPr>
        <p:spPr>
          <a:xfrm>
            <a:off x="8910000" y="1936284"/>
            <a:ext cx="2322000" cy="13248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extLst>
      <p:ext uri="{BB962C8B-B14F-4D97-AF65-F5344CB8AC3E}">
        <p14:creationId xmlns:p14="http://schemas.microsoft.com/office/powerpoint/2010/main" val="794650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82"/>
        <p:cNvGrpSpPr/>
        <p:nvPr/>
      </p:nvGrpSpPr>
      <p:grpSpPr>
        <a:xfrm>
          <a:off x="0" y="0"/>
          <a:ext cx="0" cy="0"/>
          <a:chOff x="0" y="0"/>
          <a:chExt cx="0" cy="0"/>
        </a:xfrm>
      </p:grpSpPr>
    </p:spTree>
    <p:extLst>
      <p:ext uri="{BB962C8B-B14F-4D97-AF65-F5344CB8AC3E}">
        <p14:creationId xmlns:p14="http://schemas.microsoft.com/office/powerpoint/2010/main" val="390308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035733" y="1787400"/>
            <a:ext cx="7205200" cy="32076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8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3" name="Google Shape;43;p8"/>
          <p:cNvGrpSpPr/>
          <p:nvPr/>
        </p:nvGrpSpPr>
        <p:grpSpPr>
          <a:xfrm rot="6728259">
            <a:off x="3667200" y="-1919141"/>
            <a:ext cx="1816584" cy="3892447"/>
            <a:chOff x="1484575" y="-382875"/>
            <a:chExt cx="1362558" cy="2919591"/>
          </a:xfrm>
        </p:grpSpPr>
        <p:sp>
          <p:nvSpPr>
            <p:cNvPr id="44" name="Google Shape;44;p8"/>
            <p:cNvSpPr/>
            <p:nvPr/>
          </p:nvSpPr>
          <p:spPr>
            <a:xfrm>
              <a:off x="1484575" y="-382875"/>
              <a:ext cx="1362558" cy="2919591"/>
            </a:xfrm>
            <a:custGeom>
              <a:avLst/>
              <a:gdLst/>
              <a:ahLst/>
              <a:cxnLst/>
              <a:rect l="l" t="t" r="r" b="b"/>
              <a:pathLst>
                <a:path w="16612" h="35595" extrusionOk="0">
                  <a:moveTo>
                    <a:pt x="13307" y="2926"/>
                  </a:moveTo>
                  <a:cubicBezTo>
                    <a:pt x="13308" y="2926"/>
                    <a:pt x="13309" y="2927"/>
                    <a:pt x="13310" y="2927"/>
                  </a:cubicBezTo>
                  <a:cubicBezTo>
                    <a:pt x="13310" y="2927"/>
                    <a:pt x="12809" y="5295"/>
                    <a:pt x="12142" y="8197"/>
                  </a:cubicBezTo>
                  <a:cubicBezTo>
                    <a:pt x="11129" y="12577"/>
                    <a:pt x="10916" y="13402"/>
                    <a:pt x="10783" y="13402"/>
                  </a:cubicBezTo>
                  <a:cubicBezTo>
                    <a:pt x="10780" y="13402"/>
                    <a:pt x="10777" y="13402"/>
                    <a:pt x="10774" y="13401"/>
                  </a:cubicBezTo>
                  <a:cubicBezTo>
                    <a:pt x="10765" y="13399"/>
                    <a:pt x="10755" y="13399"/>
                    <a:pt x="10744" y="13399"/>
                  </a:cubicBezTo>
                  <a:cubicBezTo>
                    <a:pt x="10516" y="13399"/>
                    <a:pt x="9928" y="13715"/>
                    <a:pt x="9674" y="14001"/>
                  </a:cubicBezTo>
                  <a:cubicBezTo>
                    <a:pt x="9440" y="14302"/>
                    <a:pt x="9207" y="15035"/>
                    <a:pt x="9273" y="15436"/>
                  </a:cubicBezTo>
                  <a:cubicBezTo>
                    <a:pt x="9273" y="15603"/>
                    <a:pt x="9173" y="15669"/>
                    <a:pt x="8773" y="15836"/>
                  </a:cubicBezTo>
                  <a:lnTo>
                    <a:pt x="8273" y="16036"/>
                  </a:lnTo>
                  <a:lnTo>
                    <a:pt x="8273" y="16036"/>
                  </a:lnTo>
                  <a:lnTo>
                    <a:pt x="8439" y="14969"/>
                  </a:lnTo>
                  <a:cubicBezTo>
                    <a:pt x="8840" y="12467"/>
                    <a:pt x="10007" y="8931"/>
                    <a:pt x="11308" y="6329"/>
                  </a:cubicBezTo>
                  <a:cubicBezTo>
                    <a:pt x="11838" y="5269"/>
                    <a:pt x="13190" y="2926"/>
                    <a:pt x="13307" y="2926"/>
                  </a:cubicBezTo>
                  <a:close/>
                  <a:moveTo>
                    <a:pt x="14483" y="2476"/>
                  </a:moveTo>
                  <a:cubicBezTo>
                    <a:pt x="14569" y="2476"/>
                    <a:pt x="14611" y="3035"/>
                    <a:pt x="14711" y="4128"/>
                  </a:cubicBezTo>
                  <a:cubicBezTo>
                    <a:pt x="14977" y="6796"/>
                    <a:pt x="14677" y="10566"/>
                    <a:pt x="13877" y="14568"/>
                  </a:cubicBezTo>
                  <a:lnTo>
                    <a:pt x="13443" y="16737"/>
                  </a:lnTo>
                  <a:lnTo>
                    <a:pt x="13109" y="16370"/>
                  </a:lnTo>
                  <a:cubicBezTo>
                    <a:pt x="12809" y="16036"/>
                    <a:pt x="12776" y="16003"/>
                    <a:pt x="12909" y="15469"/>
                  </a:cubicBezTo>
                  <a:cubicBezTo>
                    <a:pt x="13076" y="14702"/>
                    <a:pt x="12909" y="14168"/>
                    <a:pt x="12309" y="13735"/>
                  </a:cubicBezTo>
                  <a:lnTo>
                    <a:pt x="11875" y="13401"/>
                  </a:lnTo>
                  <a:lnTo>
                    <a:pt x="12342" y="11233"/>
                  </a:lnTo>
                  <a:cubicBezTo>
                    <a:pt x="12976" y="8331"/>
                    <a:pt x="13376" y="6696"/>
                    <a:pt x="13977" y="4228"/>
                  </a:cubicBezTo>
                  <a:cubicBezTo>
                    <a:pt x="14262" y="3052"/>
                    <a:pt x="14396" y="2476"/>
                    <a:pt x="14483" y="2476"/>
                  </a:cubicBezTo>
                  <a:close/>
                  <a:moveTo>
                    <a:pt x="9630" y="16511"/>
                  </a:moveTo>
                  <a:cubicBezTo>
                    <a:pt x="9722" y="16511"/>
                    <a:pt x="9766" y="16559"/>
                    <a:pt x="9874" y="16637"/>
                  </a:cubicBezTo>
                  <a:cubicBezTo>
                    <a:pt x="10041" y="16770"/>
                    <a:pt x="10007" y="16937"/>
                    <a:pt x="9040" y="21173"/>
                  </a:cubicBezTo>
                  <a:cubicBezTo>
                    <a:pt x="7505" y="27778"/>
                    <a:pt x="6738" y="30046"/>
                    <a:pt x="5337" y="31847"/>
                  </a:cubicBezTo>
                  <a:cubicBezTo>
                    <a:pt x="4693" y="32685"/>
                    <a:pt x="3966" y="33122"/>
                    <a:pt x="3262" y="33122"/>
                  </a:cubicBezTo>
                  <a:cubicBezTo>
                    <a:pt x="2873" y="33122"/>
                    <a:pt x="2491" y="32988"/>
                    <a:pt x="2135" y="32715"/>
                  </a:cubicBezTo>
                  <a:cubicBezTo>
                    <a:pt x="1201" y="32014"/>
                    <a:pt x="767" y="29913"/>
                    <a:pt x="1001" y="27478"/>
                  </a:cubicBezTo>
                  <a:cubicBezTo>
                    <a:pt x="1201" y="25476"/>
                    <a:pt x="2469" y="22608"/>
                    <a:pt x="4103" y="20539"/>
                  </a:cubicBezTo>
                  <a:cubicBezTo>
                    <a:pt x="5337" y="18905"/>
                    <a:pt x="7372" y="17337"/>
                    <a:pt x="8940" y="16737"/>
                  </a:cubicBezTo>
                  <a:cubicBezTo>
                    <a:pt x="9351" y="16576"/>
                    <a:pt x="9523" y="16511"/>
                    <a:pt x="9630" y="16511"/>
                  </a:cubicBezTo>
                  <a:close/>
                  <a:moveTo>
                    <a:pt x="12276" y="16770"/>
                  </a:moveTo>
                  <a:cubicBezTo>
                    <a:pt x="12342" y="16803"/>
                    <a:pt x="12676" y="17304"/>
                    <a:pt x="13076" y="17904"/>
                  </a:cubicBezTo>
                  <a:cubicBezTo>
                    <a:pt x="13910" y="19272"/>
                    <a:pt x="14444" y="20639"/>
                    <a:pt x="14911" y="22541"/>
                  </a:cubicBezTo>
                  <a:cubicBezTo>
                    <a:pt x="15344" y="24242"/>
                    <a:pt x="15511" y="25376"/>
                    <a:pt x="15545" y="26544"/>
                  </a:cubicBezTo>
                  <a:cubicBezTo>
                    <a:pt x="15578" y="27278"/>
                    <a:pt x="15545" y="27644"/>
                    <a:pt x="15211" y="29045"/>
                  </a:cubicBezTo>
                  <a:cubicBezTo>
                    <a:pt x="14777" y="30913"/>
                    <a:pt x="14410" y="31681"/>
                    <a:pt x="13443" y="32882"/>
                  </a:cubicBezTo>
                  <a:cubicBezTo>
                    <a:pt x="12535" y="33999"/>
                    <a:pt x="11171" y="34694"/>
                    <a:pt x="10125" y="34694"/>
                  </a:cubicBezTo>
                  <a:cubicBezTo>
                    <a:pt x="9672" y="34694"/>
                    <a:pt x="9278" y="34564"/>
                    <a:pt x="9007" y="34283"/>
                  </a:cubicBezTo>
                  <a:cubicBezTo>
                    <a:pt x="8439" y="33749"/>
                    <a:pt x="8039" y="32214"/>
                    <a:pt x="8106" y="30847"/>
                  </a:cubicBezTo>
                  <a:cubicBezTo>
                    <a:pt x="8173" y="29813"/>
                    <a:pt x="8873" y="26143"/>
                    <a:pt x="10007" y="20873"/>
                  </a:cubicBezTo>
                  <a:lnTo>
                    <a:pt x="10841" y="17070"/>
                  </a:lnTo>
                  <a:lnTo>
                    <a:pt x="11241" y="17037"/>
                  </a:lnTo>
                  <a:cubicBezTo>
                    <a:pt x="11442" y="17037"/>
                    <a:pt x="11742" y="16970"/>
                    <a:pt x="11909" y="16903"/>
                  </a:cubicBezTo>
                  <a:cubicBezTo>
                    <a:pt x="12075" y="16837"/>
                    <a:pt x="12242" y="16770"/>
                    <a:pt x="12276" y="16770"/>
                  </a:cubicBezTo>
                  <a:close/>
                  <a:moveTo>
                    <a:pt x="14628" y="1"/>
                  </a:moveTo>
                  <a:cubicBezTo>
                    <a:pt x="14543" y="1"/>
                    <a:pt x="14452" y="44"/>
                    <a:pt x="14344" y="125"/>
                  </a:cubicBezTo>
                  <a:cubicBezTo>
                    <a:pt x="14043" y="325"/>
                    <a:pt x="12542" y="2393"/>
                    <a:pt x="11775" y="3594"/>
                  </a:cubicBezTo>
                  <a:cubicBezTo>
                    <a:pt x="9774" y="6796"/>
                    <a:pt x="8006" y="11566"/>
                    <a:pt x="7539" y="15035"/>
                  </a:cubicBezTo>
                  <a:lnTo>
                    <a:pt x="7339" y="16470"/>
                  </a:lnTo>
                  <a:lnTo>
                    <a:pt x="6571" y="17004"/>
                  </a:lnTo>
                  <a:cubicBezTo>
                    <a:pt x="4403" y="18471"/>
                    <a:pt x="2602" y="20673"/>
                    <a:pt x="1301" y="23408"/>
                  </a:cubicBezTo>
                  <a:cubicBezTo>
                    <a:pt x="934" y="24175"/>
                    <a:pt x="801" y="24642"/>
                    <a:pt x="434" y="26210"/>
                  </a:cubicBezTo>
                  <a:cubicBezTo>
                    <a:pt x="33" y="27945"/>
                    <a:pt x="0" y="28178"/>
                    <a:pt x="33" y="29146"/>
                  </a:cubicBezTo>
                  <a:cubicBezTo>
                    <a:pt x="100" y="30480"/>
                    <a:pt x="334" y="31647"/>
                    <a:pt x="801" y="32448"/>
                  </a:cubicBezTo>
                  <a:cubicBezTo>
                    <a:pt x="1301" y="33282"/>
                    <a:pt x="1801" y="33682"/>
                    <a:pt x="2535" y="33882"/>
                  </a:cubicBezTo>
                  <a:cubicBezTo>
                    <a:pt x="2811" y="33948"/>
                    <a:pt x="3076" y="33982"/>
                    <a:pt x="3333" y="33982"/>
                  </a:cubicBezTo>
                  <a:cubicBezTo>
                    <a:pt x="4632" y="33982"/>
                    <a:pt x="5713" y="33129"/>
                    <a:pt x="6772" y="31347"/>
                  </a:cubicBezTo>
                  <a:lnTo>
                    <a:pt x="7239" y="30513"/>
                  </a:lnTo>
                  <a:lnTo>
                    <a:pt x="7205" y="31214"/>
                  </a:lnTo>
                  <a:cubicBezTo>
                    <a:pt x="7172" y="32882"/>
                    <a:pt x="7906" y="34783"/>
                    <a:pt x="8840" y="35283"/>
                  </a:cubicBezTo>
                  <a:cubicBezTo>
                    <a:pt x="9216" y="35495"/>
                    <a:pt x="9651" y="35594"/>
                    <a:pt x="10115" y="35594"/>
                  </a:cubicBezTo>
                  <a:cubicBezTo>
                    <a:pt x="11628" y="35594"/>
                    <a:pt x="13454" y="34540"/>
                    <a:pt x="14577" y="32882"/>
                  </a:cubicBezTo>
                  <a:cubicBezTo>
                    <a:pt x="15511" y="31481"/>
                    <a:pt x="16278" y="29379"/>
                    <a:pt x="16412" y="27745"/>
                  </a:cubicBezTo>
                  <a:cubicBezTo>
                    <a:pt x="16612" y="25276"/>
                    <a:pt x="15711" y="21106"/>
                    <a:pt x="14377" y="18405"/>
                  </a:cubicBezTo>
                  <a:lnTo>
                    <a:pt x="14077" y="17704"/>
                  </a:lnTo>
                  <a:lnTo>
                    <a:pt x="14377" y="16470"/>
                  </a:lnTo>
                  <a:cubicBezTo>
                    <a:pt x="15144" y="13468"/>
                    <a:pt x="15745" y="8431"/>
                    <a:pt x="15711" y="5529"/>
                  </a:cubicBezTo>
                  <a:cubicBezTo>
                    <a:pt x="15678" y="3727"/>
                    <a:pt x="15278" y="825"/>
                    <a:pt x="14977" y="292"/>
                  </a:cubicBezTo>
                  <a:cubicBezTo>
                    <a:pt x="14858" y="93"/>
                    <a:pt x="14751" y="1"/>
                    <a:pt x="14628" y="1"/>
                  </a:cubicBezTo>
                  <a:close/>
                </a:path>
              </a:pathLst>
            </a:custGeom>
            <a:solidFill>
              <a:schemeClr val="dk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8"/>
            <p:cNvSpPr/>
            <p:nvPr/>
          </p:nvSpPr>
          <p:spPr>
            <a:xfrm>
              <a:off x="2245172" y="1181381"/>
              <a:ext cx="407734" cy="1080893"/>
            </a:xfrm>
            <a:custGeom>
              <a:avLst/>
              <a:gdLst/>
              <a:ahLst/>
              <a:cxnLst/>
              <a:rect l="l" t="t" r="r" b="b"/>
              <a:pathLst>
                <a:path w="4971" h="13178" extrusionOk="0">
                  <a:moveTo>
                    <a:pt x="2569" y="1635"/>
                  </a:moveTo>
                  <a:lnTo>
                    <a:pt x="2769" y="2102"/>
                  </a:lnTo>
                  <a:cubicBezTo>
                    <a:pt x="2869" y="2369"/>
                    <a:pt x="3169" y="3170"/>
                    <a:pt x="3369" y="3903"/>
                  </a:cubicBezTo>
                  <a:cubicBezTo>
                    <a:pt x="4203" y="6839"/>
                    <a:pt x="4203" y="8407"/>
                    <a:pt x="3336" y="10441"/>
                  </a:cubicBezTo>
                  <a:cubicBezTo>
                    <a:pt x="2902" y="11476"/>
                    <a:pt x="2369" y="12109"/>
                    <a:pt x="1868" y="12243"/>
                  </a:cubicBezTo>
                  <a:cubicBezTo>
                    <a:pt x="1741" y="12266"/>
                    <a:pt x="1653" y="12281"/>
                    <a:pt x="1588" y="12281"/>
                  </a:cubicBezTo>
                  <a:cubicBezTo>
                    <a:pt x="1466" y="12281"/>
                    <a:pt x="1422" y="12228"/>
                    <a:pt x="1335" y="12076"/>
                  </a:cubicBezTo>
                  <a:cubicBezTo>
                    <a:pt x="1101" y="11742"/>
                    <a:pt x="968" y="11175"/>
                    <a:pt x="901" y="10275"/>
                  </a:cubicBezTo>
                  <a:cubicBezTo>
                    <a:pt x="868" y="9507"/>
                    <a:pt x="901" y="9274"/>
                    <a:pt x="1702" y="5538"/>
                  </a:cubicBezTo>
                  <a:lnTo>
                    <a:pt x="2569" y="1635"/>
                  </a:lnTo>
                  <a:close/>
                  <a:moveTo>
                    <a:pt x="2602" y="1"/>
                  </a:moveTo>
                  <a:cubicBezTo>
                    <a:pt x="2502" y="1"/>
                    <a:pt x="2335" y="34"/>
                    <a:pt x="2202" y="134"/>
                  </a:cubicBezTo>
                  <a:cubicBezTo>
                    <a:pt x="1935" y="301"/>
                    <a:pt x="1935" y="334"/>
                    <a:pt x="968" y="4737"/>
                  </a:cubicBezTo>
                  <a:cubicBezTo>
                    <a:pt x="67" y="8840"/>
                    <a:pt x="0" y="9241"/>
                    <a:pt x="0" y="10008"/>
                  </a:cubicBezTo>
                  <a:cubicBezTo>
                    <a:pt x="66" y="12110"/>
                    <a:pt x="617" y="13178"/>
                    <a:pt x="1653" y="13178"/>
                  </a:cubicBezTo>
                  <a:cubicBezTo>
                    <a:pt x="1669" y="13178"/>
                    <a:pt x="1685" y="13177"/>
                    <a:pt x="1702" y="13177"/>
                  </a:cubicBezTo>
                  <a:cubicBezTo>
                    <a:pt x="2869" y="13143"/>
                    <a:pt x="3836" y="11976"/>
                    <a:pt x="4504" y="9841"/>
                  </a:cubicBezTo>
                  <a:cubicBezTo>
                    <a:pt x="4837" y="8807"/>
                    <a:pt x="4971" y="7206"/>
                    <a:pt x="4837" y="6172"/>
                  </a:cubicBezTo>
                  <a:cubicBezTo>
                    <a:pt x="4670" y="5304"/>
                    <a:pt x="4003" y="2803"/>
                    <a:pt x="3670" y="1935"/>
                  </a:cubicBezTo>
                  <a:cubicBezTo>
                    <a:pt x="3336" y="1068"/>
                    <a:pt x="2769" y="34"/>
                    <a:pt x="2602" y="1"/>
                  </a:cubicBezTo>
                  <a:close/>
                </a:path>
              </a:pathLst>
            </a:custGeom>
            <a:solidFill>
              <a:schemeClr val="dk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8"/>
            <p:cNvSpPr/>
            <p:nvPr/>
          </p:nvSpPr>
          <p:spPr>
            <a:xfrm>
              <a:off x="1659612" y="1060233"/>
              <a:ext cx="561034" cy="1059403"/>
            </a:xfrm>
            <a:custGeom>
              <a:avLst/>
              <a:gdLst/>
              <a:ahLst/>
              <a:cxnLst/>
              <a:rect l="l" t="t" r="r" b="b"/>
              <a:pathLst>
                <a:path w="6840" h="12916" extrusionOk="0">
                  <a:moveTo>
                    <a:pt x="5538" y="1544"/>
                  </a:moveTo>
                  <a:lnTo>
                    <a:pt x="5138" y="3512"/>
                  </a:lnTo>
                  <a:cubicBezTo>
                    <a:pt x="4904" y="4613"/>
                    <a:pt x="4504" y="6181"/>
                    <a:pt x="4237" y="7015"/>
                  </a:cubicBezTo>
                  <a:cubicBezTo>
                    <a:pt x="3403" y="9717"/>
                    <a:pt x="2603" y="11351"/>
                    <a:pt x="1936" y="11818"/>
                  </a:cubicBezTo>
                  <a:cubicBezTo>
                    <a:pt x="1766" y="11932"/>
                    <a:pt x="1620" y="11991"/>
                    <a:pt x="1496" y="11991"/>
                  </a:cubicBezTo>
                  <a:cubicBezTo>
                    <a:pt x="1327" y="11991"/>
                    <a:pt x="1198" y="11882"/>
                    <a:pt x="1102" y="11652"/>
                  </a:cubicBezTo>
                  <a:cubicBezTo>
                    <a:pt x="868" y="11151"/>
                    <a:pt x="902" y="10384"/>
                    <a:pt x="1269" y="8883"/>
                  </a:cubicBezTo>
                  <a:cubicBezTo>
                    <a:pt x="1936" y="6014"/>
                    <a:pt x="3070" y="3946"/>
                    <a:pt x="4838" y="2245"/>
                  </a:cubicBezTo>
                  <a:lnTo>
                    <a:pt x="5538" y="1544"/>
                  </a:lnTo>
                  <a:close/>
                  <a:moveTo>
                    <a:pt x="6355" y="1"/>
                  </a:moveTo>
                  <a:cubicBezTo>
                    <a:pt x="6234" y="1"/>
                    <a:pt x="6086" y="67"/>
                    <a:pt x="5872" y="210"/>
                  </a:cubicBezTo>
                  <a:cubicBezTo>
                    <a:pt x="3103" y="2078"/>
                    <a:pt x="1269" y="4947"/>
                    <a:pt x="368" y="8783"/>
                  </a:cubicBezTo>
                  <a:cubicBezTo>
                    <a:pt x="34" y="10117"/>
                    <a:pt x="1" y="10918"/>
                    <a:pt x="168" y="11618"/>
                  </a:cubicBezTo>
                  <a:cubicBezTo>
                    <a:pt x="366" y="12435"/>
                    <a:pt x="915" y="12916"/>
                    <a:pt x="1525" y="12916"/>
                  </a:cubicBezTo>
                  <a:cubicBezTo>
                    <a:pt x="1837" y="12916"/>
                    <a:pt x="2165" y="12790"/>
                    <a:pt x="2469" y="12519"/>
                  </a:cubicBezTo>
                  <a:cubicBezTo>
                    <a:pt x="3303" y="11852"/>
                    <a:pt x="3870" y="10851"/>
                    <a:pt x="4671" y="8616"/>
                  </a:cubicBezTo>
                  <a:cubicBezTo>
                    <a:pt x="5338" y="6748"/>
                    <a:pt x="6839" y="344"/>
                    <a:pt x="6639" y="143"/>
                  </a:cubicBezTo>
                  <a:cubicBezTo>
                    <a:pt x="6546" y="50"/>
                    <a:pt x="6460" y="1"/>
                    <a:pt x="6355" y="1"/>
                  </a:cubicBezTo>
                  <a:close/>
                </a:path>
              </a:pathLst>
            </a:custGeom>
            <a:solidFill>
              <a:schemeClr val="dk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 name="Google Shape;47;p8"/>
          <p:cNvSpPr/>
          <p:nvPr/>
        </p:nvSpPr>
        <p:spPr>
          <a:xfrm rot="-3643637">
            <a:off x="7381444" y="4680102"/>
            <a:ext cx="1524013" cy="3202829"/>
          </a:xfrm>
          <a:custGeom>
            <a:avLst/>
            <a:gdLst/>
            <a:ahLst/>
            <a:cxnLst/>
            <a:rect l="l" t="t" r="r" b="b"/>
            <a:pathLst>
              <a:path w="7139" h="13104" extrusionOk="0">
                <a:moveTo>
                  <a:pt x="5229" y="4813"/>
                </a:moveTo>
                <a:cubicBezTo>
                  <a:pt x="5662" y="4813"/>
                  <a:pt x="5959" y="5080"/>
                  <a:pt x="6172" y="5665"/>
                </a:cubicBezTo>
                <a:cubicBezTo>
                  <a:pt x="6305" y="6032"/>
                  <a:pt x="6071" y="6565"/>
                  <a:pt x="5571" y="6899"/>
                </a:cubicBezTo>
                <a:cubicBezTo>
                  <a:pt x="5171" y="7199"/>
                  <a:pt x="4137" y="7533"/>
                  <a:pt x="3336" y="7599"/>
                </a:cubicBezTo>
                <a:cubicBezTo>
                  <a:pt x="3145" y="7613"/>
                  <a:pt x="2992" y="7624"/>
                  <a:pt x="2876" y="7624"/>
                </a:cubicBezTo>
                <a:cubicBezTo>
                  <a:pt x="2426" y="7624"/>
                  <a:pt x="2519" y="7461"/>
                  <a:pt x="2969" y="6665"/>
                </a:cubicBezTo>
                <a:cubicBezTo>
                  <a:pt x="3603" y="5598"/>
                  <a:pt x="4203" y="5031"/>
                  <a:pt x="4871" y="4864"/>
                </a:cubicBezTo>
                <a:cubicBezTo>
                  <a:pt x="4999" y="4830"/>
                  <a:pt x="5118" y="4813"/>
                  <a:pt x="5229" y="4813"/>
                </a:cubicBezTo>
                <a:close/>
                <a:moveTo>
                  <a:pt x="3556" y="1"/>
                </a:moveTo>
                <a:cubicBezTo>
                  <a:pt x="3513" y="1"/>
                  <a:pt x="3473" y="9"/>
                  <a:pt x="3436" y="27"/>
                </a:cubicBezTo>
                <a:cubicBezTo>
                  <a:pt x="3370" y="61"/>
                  <a:pt x="2836" y="628"/>
                  <a:pt x="2269" y="1328"/>
                </a:cubicBezTo>
                <a:cubicBezTo>
                  <a:pt x="1068" y="2796"/>
                  <a:pt x="234" y="4297"/>
                  <a:pt x="134" y="5131"/>
                </a:cubicBezTo>
                <a:cubicBezTo>
                  <a:pt x="0" y="6232"/>
                  <a:pt x="401" y="7366"/>
                  <a:pt x="1068" y="7866"/>
                </a:cubicBezTo>
                <a:cubicBezTo>
                  <a:pt x="1335" y="8100"/>
                  <a:pt x="1368" y="8166"/>
                  <a:pt x="1301" y="8533"/>
                </a:cubicBezTo>
                <a:cubicBezTo>
                  <a:pt x="1135" y="9301"/>
                  <a:pt x="1235" y="10501"/>
                  <a:pt x="1435" y="11202"/>
                </a:cubicBezTo>
                <a:cubicBezTo>
                  <a:pt x="1735" y="12236"/>
                  <a:pt x="2436" y="13037"/>
                  <a:pt x="3036" y="13103"/>
                </a:cubicBezTo>
                <a:cubicBezTo>
                  <a:pt x="3303" y="13103"/>
                  <a:pt x="3536" y="12870"/>
                  <a:pt x="3536" y="12636"/>
                </a:cubicBezTo>
                <a:cubicBezTo>
                  <a:pt x="3536" y="12469"/>
                  <a:pt x="3436" y="12336"/>
                  <a:pt x="3203" y="12236"/>
                </a:cubicBezTo>
                <a:cubicBezTo>
                  <a:pt x="2536" y="11869"/>
                  <a:pt x="2069" y="10735"/>
                  <a:pt x="2102" y="9567"/>
                </a:cubicBezTo>
                <a:cubicBezTo>
                  <a:pt x="2131" y="8638"/>
                  <a:pt x="2160" y="8492"/>
                  <a:pt x="2652" y="8492"/>
                </a:cubicBezTo>
                <a:cubicBezTo>
                  <a:pt x="2725" y="8492"/>
                  <a:pt x="2808" y="8496"/>
                  <a:pt x="2903" y="8500"/>
                </a:cubicBezTo>
                <a:cubicBezTo>
                  <a:pt x="2963" y="8502"/>
                  <a:pt x="3023" y="8503"/>
                  <a:pt x="3083" y="8503"/>
                </a:cubicBezTo>
                <a:cubicBezTo>
                  <a:pt x="5274" y="8503"/>
                  <a:pt x="7139" y="7327"/>
                  <a:pt x="7139" y="5898"/>
                </a:cubicBezTo>
                <a:cubicBezTo>
                  <a:pt x="7139" y="5398"/>
                  <a:pt x="6705" y="4564"/>
                  <a:pt x="6272" y="4264"/>
                </a:cubicBezTo>
                <a:cubicBezTo>
                  <a:pt x="5966" y="4031"/>
                  <a:pt x="5591" y="3919"/>
                  <a:pt x="5193" y="3919"/>
                </a:cubicBezTo>
                <a:cubicBezTo>
                  <a:pt x="4678" y="3919"/>
                  <a:pt x="4125" y="4106"/>
                  <a:pt x="3636" y="4464"/>
                </a:cubicBezTo>
                <a:cubicBezTo>
                  <a:pt x="3103" y="4864"/>
                  <a:pt x="2402" y="5731"/>
                  <a:pt x="2002" y="6532"/>
                </a:cubicBezTo>
                <a:cubicBezTo>
                  <a:pt x="1812" y="6880"/>
                  <a:pt x="1652" y="7168"/>
                  <a:pt x="1608" y="7168"/>
                </a:cubicBezTo>
                <a:cubicBezTo>
                  <a:pt x="1605" y="7168"/>
                  <a:pt x="1603" y="7167"/>
                  <a:pt x="1602" y="7166"/>
                </a:cubicBezTo>
                <a:cubicBezTo>
                  <a:pt x="1435" y="7099"/>
                  <a:pt x="1168" y="6565"/>
                  <a:pt x="1068" y="6165"/>
                </a:cubicBezTo>
                <a:cubicBezTo>
                  <a:pt x="934" y="5565"/>
                  <a:pt x="1068" y="4764"/>
                  <a:pt x="1468" y="3997"/>
                </a:cubicBezTo>
                <a:cubicBezTo>
                  <a:pt x="1802" y="3330"/>
                  <a:pt x="2135" y="2896"/>
                  <a:pt x="3303" y="1495"/>
                </a:cubicBezTo>
                <a:cubicBezTo>
                  <a:pt x="3937" y="728"/>
                  <a:pt x="4070" y="494"/>
                  <a:pt x="4037" y="361"/>
                </a:cubicBezTo>
                <a:cubicBezTo>
                  <a:pt x="3982" y="170"/>
                  <a:pt x="3749" y="1"/>
                  <a:pt x="35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8741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1"/>
        </a:solidFill>
        <a:effectLst/>
      </p:bgPr>
    </p:bg>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950967" y="1288400"/>
            <a:ext cx="4557200" cy="29388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0" name="Google Shape;50;p9"/>
          <p:cNvSpPr txBox="1">
            <a:spLocks noGrp="1"/>
          </p:cNvSpPr>
          <p:nvPr>
            <p:ph type="subTitle" idx="1"/>
          </p:nvPr>
        </p:nvSpPr>
        <p:spPr>
          <a:xfrm>
            <a:off x="950967" y="4227200"/>
            <a:ext cx="4557200" cy="134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1" name="Google Shape;51;p9"/>
          <p:cNvSpPr/>
          <p:nvPr/>
        </p:nvSpPr>
        <p:spPr>
          <a:xfrm rot="10799939" flipH="1">
            <a:off x="-175477" y="-546630"/>
            <a:ext cx="2691601" cy="1555459"/>
          </a:xfrm>
          <a:custGeom>
            <a:avLst/>
            <a:gdLst/>
            <a:ahLst/>
            <a:cxnLst/>
            <a:rect l="l" t="t" r="r" b="b"/>
            <a:pathLst>
              <a:path w="14235" h="8480" extrusionOk="0">
                <a:moveTo>
                  <a:pt x="7825" y="1454"/>
                </a:moveTo>
                <a:cubicBezTo>
                  <a:pt x="7993" y="1496"/>
                  <a:pt x="8160" y="1496"/>
                  <a:pt x="8307" y="1559"/>
                </a:cubicBezTo>
                <a:cubicBezTo>
                  <a:pt x="8516" y="1643"/>
                  <a:pt x="8662" y="1768"/>
                  <a:pt x="8788" y="1915"/>
                </a:cubicBezTo>
                <a:cubicBezTo>
                  <a:pt x="9018" y="2500"/>
                  <a:pt x="8830" y="3170"/>
                  <a:pt x="8160" y="3316"/>
                </a:cubicBezTo>
                <a:cubicBezTo>
                  <a:pt x="8092" y="3333"/>
                  <a:pt x="8029" y="3340"/>
                  <a:pt x="7970" y="3340"/>
                </a:cubicBezTo>
                <a:cubicBezTo>
                  <a:pt x="7336" y="3340"/>
                  <a:pt x="7200" y="2475"/>
                  <a:pt x="7449" y="1977"/>
                </a:cubicBezTo>
                <a:cubicBezTo>
                  <a:pt x="7553" y="1768"/>
                  <a:pt x="7679" y="1601"/>
                  <a:pt x="7825" y="1454"/>
                </a:cubicBezTo>
                <a:close/>
                <a:moveTo>
                  <a:pt x="3913" y="4112"/>
                </a:moveTo>
                <a:cubicBezTo>
                  <a:pt x="4289" y="4237"/>
                  <a:pt x="4645" y="4195"/>
                  <a:pt x="5001" y="4405"/>
                </a:cubicBezTo>
                <a:cubicBezTo>
                  <a:pt x="5231" y="4530"/>
                  <a:pt x="5419" y="4697"/>
                  <a:pt x="5587" y="4886"/>
                </a:cubicBezTo>
                <a:cubicBezTo>
                  <a:pt x="5608" y="5346"/>
                  <a:pt x="5545" y="5827"/>
                  <a:pt x="5084" y="6078"/>
                </a:cubicBezTo>
                <a:cubicBezTo>
                  <a:pt x="4955" y="6156"/>
                  <a:pt x="4808" y="6191"/>
                  <a:pt x="4660" y="6191"/>
                </a:cubicBezTo>
                <a:cubicBezTo>
                  <a:pt x="4326" y="6191"/>
                  <a:pt x="3982" y="6012"/>
                  <a:pt x="3808" y="5723"/>
                </a:cubicBezTo>
                <a:cubicBezTo>
                  <a:pt x="3557" y="5262"/>
                  <a:pt x="3662" y="4656"/>
                  <a:pt x="3892" y="4112"/>
                </a:cubicBezTo>
                <a:close/>
                <a:moveTo>
                  <a:pt x="10649" y="0"/>
                </a:moveTo>
                <a:cubicBezTo>
                  <a:pt x="10538" y="0"/>
                  <a:pt x="10426" y="4"/>
                  <a:pt x="10315" y="11"/>
                </a:cubicBezTo>
                <a:cubicBezTo>
                  <a:pt x="9395" y="73"/>
                  <a:pt x="8349" y="387"/>
                  <a:pt x="7637" y="1057"/>
                </a:cubicBezTo>
                <a:cubicBezTo>
                  <a:pt x="7492" y="1032"/>
                  <a:pt x="7346" y="1020"/>
                  <a:pt x="7201" y="1020"/>
                </a:cubicBezTo>
                <a:cubicBezTo>
                  <a:pt x="5649" y="1020"/>
                  <a:pt x="4131" y="2391"/>
                  <a:pt x="3557" y="3902"/>
                </a:cubicBezTo>
                <a:cubicBezTo>
                  <a:pt x="3462" y="3885"/>
                  <a:pt x="3367" y="3878"/>
                  <a:pt x="3275" y="3878"/>
                </a:cubicBezTo>
                <a:cubicBezTo>
                  <a:pt x="2331" y="3878"/>
                  <a:pt x="1538" y="4704"/>
                  <a:pt x="1004" y="5409"/>
                </a:cubicBezTo>
                <a:cubicBezTo>
                  <a:pt x="356" y="6288"/>
                  <a:pt x="0" y="7459"/>
                  <a:pt x="670" y="8401"/>
                </a:cubicBezTo>
                <a:cubicBezTo>
                  <a:pt x="704" y="8456"/>
                  <a:pt x="754" y="8479"/>
                  <a:pt x="802" y="8479"/>
                </a:cubicBezTo>
                <a:cubicBezTo>
                  <a:pt x="901" y="8479"/>
                  <a:pt x="991" y="8381"/>
                  <a:pt x="921" y="8254"/>
                </a:cubicBezTo>
                <a:cubicBezTo>
                  <a:pt x="167" y="6643"/>
                  <a:pt x="1758" y="4342"/>
                  <a:pt x="3473" y="4112"/>
                </a:cubicBezTo>
                <a:lnTo>
                  <a:pt x="3473" y="4112"/>
                </a:lnTo>
                <a:cubicBezTo>
                  <a:pt x="3348" y="4446"/>
                  <a:pt x="3285" y="4802"/>
                  <a:pt x="3285" y="5137"/>
                </a:cubicBezTo>
                <a:cubicBezTo>
                  <a:pt x="3285" y="5910"/>
                  <a:pt x="3875" y="6595"/>
                  <a:pt x="4658" y="6595"/>
                </a:cubicBezTo>
                <a:cubicBezTo>
                  <a:pt x="4722" y="6595"/>
                  <a:pt x="4788" y="6590"/>
                  <a:pt x="4854" y="6581"/>
                </a:cubicBezTo>
                <a:cubicBezTo>
                  <a:pt x="5482" y="6497"/>
                  <a:pt x="5942" y="5911"/>
                  <a:pt x="5921" y="5304"/>
                </a:cubicBezTo>
                <a:cubicBezTo>
                  <a:pt x="5942" y="5283"/>
                  <a:pt x="5963" y="5262"/>
                  <a:pt x="5942" y="5241"/>
                </a:cubicBezTo>
                <a:cubicBezTo>
                  <a:pt x="5942" y="5179"/>
                  <a:pt x="5921" y="5116"/>
                  <a:pt x="5900" y="5053"/>
                </a:cubicBezTo>
                <a:cubicBezTo>
                  <a:pt x="5880" y="4969"/>
                  <a:pt x="5859" y="4907"/>
                  <a:pt x="5838" y="4823"/>
                </a:cubicBezTo>
                <a:cubicBezTo>
                  <a:pt x="5817" y="4802"/>
                  <a:pt x="5817" y="4802"/>
                  <a:pt x="5796" y="4781"/>
                </a:cubicBezTo>
                <a:cubicBezTo>
                  <a:pt x="5649" y="4509"/>
                  <a:pt x="5461" y="4258"/>
                  <a:pt x="5189" y="4091"/>
                </a:cubicBezTo>
                <a:cubicBezTo>
                  <a:pt x="4945" y="3916"/>
                  <a:pt x="4570" y="3756"/>
                  <a:pt x="4234" y="3756"/>
                </a:cubicBezTo>
                <a:cubicBezTo>
                  <a:pt x="4167" y="3756"/>
                  <a:pt x="4101" y="3763"/>
                  <a:pt x="4038" y="3777"/>
                </a:cubicBezTo>
                <a:cubicBezTo>
                  <a:pt x="4101" y="3630"/>
                  <a:pt x="4185" y="3505"/>
                  <a:pt x="4248" y="3379"/>
                </a:cubicBezTo>
                <a:cubicBezTo>
                  <a:pt x="4959" y="2228"/>
                  <a:pt x="6110" y="1454"/>
                  <a:pt x="7449" y="1245"/>
                </a:cubicBezTo>
                <a:lnTo>
                  <a:pt x="7449" y="1245"/>
                </a:lnTo>
                <a:cubicBezTo>
                  <a:pt x="7302" y="1412"/>
                  <a:pt x="7198" y="1580"/>
                  <a:pt x="7093" y="1768"/>
                </a:cubicBezTo>
                <a:cubicBezTo>
                  <a:pt x="6678" y="2577"/>
                  <a:pt x="6921" y="3735"/>
                  <a:pt x="8006" y="3735"/>
                </a:cubicBezTo>
                <a:cubicBezTo>
                  <a:pt x="8015" y="3735"/>
                  <a:pt x="8025" y="3735"/>
                  <a:pt x="8035" y="3735"/>
                </a:cubicBezTo>
                <a:cubicBezTo>
                  <a:pt x="9102" y="3735"/>
                  <a:pt x="9395" y="2500"/>
                  <a:pt x="8997" y="1705"/>
                </a:cubicBezTo>
                <a:cubicBezTo>
                  <a:pt x="8966" y="1658"/>
                  <a:pt x="8934" y="1635"/>
                  <a:pt x="8894" y="1635"/>
                </a:cubicBezTo>
                <a:cubicBezTo>
                  <a:pt x="8881" y="1635"/>
                  <a:pt x="8866" y="1637"/>
                  <a:pt x="8851" y="1643"/>
                </a:cubicBezTo>
                <a:cubicBezTo>
                  <a:pt x="8767" y="1496"/>
                  <a:pt x="8662" y="1392"/>
                  <a:pt x="8537" y="1287"/>
                </a:cubicBezTo>
                <a:cubicBezTo>
                  <a:pt x="8453" y="1224"/>
                  <a:pt x="8328" y="1182"/>
                  <a:pt x="8202" y="1140"/>
                </a:cubicBezTo>
                <a:cubicBezTo>
                  <a:pt x="8579" y="868"/>
                  <a:pt x="9039" y="680"/>
                  <a:pt x="9478" y="575"/>
                </a:cubicBezTo>
                <a:cubicBezTo>
                  <a:pt x="9918" y="460"/>
                  <a:pt x="10358" y="405"/>
                  <a:pt x="10795" y="405"/>
                </a:cubicBezTo>
                <a:cubicBezTo>
                  <a:pt x="11939" y="405"/>
                  <a:pt x="13055" y="782"/>
                  <a:pt x="14040" y="1433"/>
                </a:cubicBezTo>
                <a:cubicBezTo>
                  <a:pt x="14057" y="1444"/>
                  <a:pt x="14075" y="1449"/>
                  <a:pt x="14092" y="1449"/>
                </a:cubicBezTo>
                <a:cubicBezTo>
                  <a:pt x="14174" y="1449"/>
                  <a:pt x="14235" y="1336"/>
                  <a:pt x="14165" y="1266"/>
                </a:cubicBezTo>
                <a:cubicBezTo>
                  <a:pt x="13203" y="439"/>
                  <a:pt x="11923" y="0"/>
                  <a:pt x="10649" y="0"/>
                </a:cubicBezTo>
                <a:close/>
              </a:path>
            </a:pathLst>
          </a:custGeom>
          <a:solidFill>
            <a:srgbClr val="000000"/>
          </a:solidFill>
          <a:ln w="381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6333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2"/>
        </a:solidFill>
        <a:effectLst/>
      </p:bgPr>
    </p:bg>
    <p:spTree>
      <p:nvGrpSpPr>
        <p:cNvPr id="1" name="Shape 52"/>
        <p:cNvGrpSpPr/>
        <p:nvPr/>
      </p:nvGrpSpPr>
      <p:grpSpPr>
        <a:xfrm>
          <a:off x="0" y="0"/>
          <a:ext cx="0" cy="0"/>
          <a:chOff x="0" y="0"/>
          <a:chExt cx="0" cy="0"/>
        </a:xfrm>
      </p:grpSpPr>
      <p:sp>
        <p:nvSpPr>
          <p:cNvPr id="53" name="Google Shape;53;p10"/>
          <p:cNvSpPr/>
          <p:nvPr/>
        </p:nvSpPr>
        <p:spPr>
          <a:xfrm>
            <a:off x="0" y="-13633"/>
            <a:ext cx="12192000" cy="6858000"/>
          </a:xfrm>
          <a:prstGeom prst="rect">
            <a:avLst/>
          </a:prstGeom>
          <a:solidFill>
            <a:srgbClr val="C8C97D">
              <a:alpha val="517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0"/>
          <p:cNvSpPr txBox="1">
            <a:spLocks noGrp="1"/>
          </p:cNvSpPr>
          <p:nvPr>
            <p:ph type="title"/>
          </p:nvPr>
        </p:nvSpPr>
        <p:spPr>
          <a:xfrm>
            <a:off x="950967" y="1970967"/>
            <a:ext cx="4216400" cy="2888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Comfortaa"/>
                <a:ea typeface="Comfortaa"/>
                <a:cs typeface="Comfortaa"/>
                <a:sym typeface="Comfortaa"/>
              </a:defRPr>
            </a:lvl2pPr>
            <a:lvl3pPr lvl="2">
              <a:spcBef>
                <a:spcPts val="0"/>
              </a:spcBef>
              <a:spcAft>
                <a:spcPts val="0"/>
              </a:spcAft>
              <a:buSzPts val="3000"/>
              <a:buNone/>
              <a:defRPr>
                <a:latin typeface="Comfortaa"/>
                <a:ea typeface="Comfortaa"/>
                <a:cs typeface="Comfortaa"/>
                <a:sym typeface="Comfortaa"/>
              </a:defRPr>
            </a:lvl3pPr>
            <a:lvl4pPr lvl="3">
              <a:spcBef>
                <a:spcPts val="0"/>
              </a:spcBef>
              <a:spcAft>
                <a:spcPts val="0"/>
              </a:spcAft>
              <a:buSzPts val="3000"/>
              <a:buNone/>
              <a:defRPr>
                <a:latin typeface="Comfortaa"/>
                <a:ea typeface="Comfortaa"/>
                <a:cs typeface="Comfortaa"/>
                <a:sym typeface="Comfortaa"/>
              </a:defRPr>
            </a:lvl4pPr>
            <a:lvl5pPr lvl="4">
              <a:spcBef>
                <a:spcPts val="0"/>
              </a:spcBef>
              <a:spcAft>
                <a:spcPts val="0"/>
              </a:spcAft>
              <a:buSzPts val="3000"/>
              <a:buNone/>
              <a:defRPr>
                <a:latin typeface="Comfortaa"/>
                <a:ea typeface="Comfortaa"/>
                <a:cs typeface="Comfortaa"/>
                <a:sym typeface="Comfortaa"/>
              </a:defRPr>
            </a:lvl5pPr>
            <a:lvl6pPr lvl="5">
              <a:spcBef>
                <a:spcPts val="0"/>
              </a:spcBef>
              <a:spcAft>
                <a:spcPts val="0"/>
              </a:spcAft>
              <a:buSzPts val="3000"/>
              <a:buNone/>
              <a:defRPr>
                <a:latin typeface="Comfortaa"/>
                <a:ea typeface="Comfortaa"/>
                <a:cs typeface="Comfortaa"/>
                <a:sym typeface="Comfortaa"/>
              </a:defRPr>
            </a:lvl6pPr>
            <a:lvl7pPr lvl="6">
              <a:spcBef>
                <a:spcPts val="0"/>
              </a:spcBef>
              <a:spcAft>
                <a:spcPts val="0"/>
              </a:spcAft>
              <a:buSzPts val="3000"/>
              <a:buNone/>
              <a:defRPr>
                <a:latin typeface="Comfortaa"/>
                <a:ea typeface="Comfortaa"/>
                <a:cs typeface="Comfortaa"/>
                <a:sym typeface="Comfortaa"/>
              </a:defRPr>
            </a:lvl7pPr>
            <a:lvl8pPr lvl="7">
              <a:spcBef>
                <a:spcPts val="0"/>
              </a:spcBef>
              <a:spcAft>
                <a:spcPts val="0"/>
              </a:spcAft>
              <a:buSzPts val="3000"/>
              <a:buNone/>
              <a:defRPr>
                <a:latin typeface="Comfortaa"/>
                <a:ea typeface="Comfortaa"/>
                <a:cs typeface="Comfortaa"/>
                <a:sym typeface="Comfortaa"/>
              </a:defRPr>
            </a:lvl8pPr>
            <a:lvl9pPr lvl="8">
              <a:spcBef>
                <a:spcPts val="0"/>
              </a:spcBef>
              <a:spcAft>
                <a:spcPts val="0"/>
              </a:spcAft>
              <a:buSzPts val="3000"/>
              <a:buNone/>
              <a:defRPr>
                <a:latin typeface="Comfortaa"/>
                <a:ea typeface="Comfortaa"/>
                <a:cs typeface="Comfortaa"/>
                <a:sym typeface="Comfortaa"/>
              </a:defRPr>
            </a:lvl9pPr>
          </a:lstStyle>
          <a:p>
            <a:endParaRPr/>
          </a:p>
        </p:txBody>
      </p:sp>
      <p:grpSp>
        <p:nvGrpSpPr>
          <p:cNvPr id="55" name="Google Shape;55;p10"/>
          <p:cNvGrpSpPr/>
          <p:nvPr/>
        </p:nvGrpSpPr>
        <p:grpSpPr>
          <a:xfrm rot="-4657731" flipH="1">
            <a:off x="4449029" y="430720"/>
            <a:ext cx="4482609" cy="1849853"/>
            <a:chOff x="2840975" y="1919750"/>
            <a:chExt cx="592675" cy="252125"/>
          </a:xfrm>
        </p:grpSpPr>
        <p:sp>
          <p:nvSpPr>
            <p:cNvPr id="56" name="Google Shape;56;p10"/>
            <p:cNvSpPr/>
            <p:nvPr/>
          </p:nvSpPr>
          <p:spPr>
            <a:xfrm>
              <a:off x="3206600" y="1919750"/>
              <a:ext cx="227050" cy="147875"/>
            </a:xfrm>
            <a:custGeom>
              <a:avLst/>
              <a:gdLst/>
              <a:ahLst/>
              <a:cxnLst/>
              <a:rect l="l" t="t" r="r" b="b"/>
              <a:pathLst>
                <a:path w="9082" h="5915" extrusionOk="0">
                  <a:moveTo>
                    <a:pt x="900" y="360"/>
                  </a:moveTo>
                  <a:cubicBezTo>
                    <a:pt x="2093" y="1009"/>
                    <a:pt x="3327" y="1574"/>
                    <a:pt x="4583" y="2097"/>
                  </a:cubicBezTo>
                  <a:cubicBezTo>
                    <a:pt x="5524" y="2494"/>
                    <a:pt x="6508" y="2829"/>
                    <a:pt x="7470" y="3164"/>
                  </a:cubicBezTo>
                  <a:cubicBezTo>
                    <a:pt x="5273" y="2892"/>
                    <a:pt x="3097" y="2641"/>
                    <a:pt x="900" y="2473"/>
                  </a:cubicBezTo>
                  <a:cubicBezTo>
                    <a:pt x="879" y="1783"/>
                    <a:pt x="879" y="1072"/>
                    <a:pt x="900" y="360"/>
                  </a:cubicBezTo>
                  <a:close/>
                  <a:moveTo>
                    <a:pt x="984" y="2724"/>
                  </a:moveTo>
                  <a:lnTo>
                    <a:pt x="984" y="2724"/>
                  </a:lnTo>
                  <a:cubicBezTo>
                    <a:pt x="2909" y="3017"/>
                    <a:pt x="4855" y="3248"/>
                    <a:pt x="6780" y="3457"/>
                  </a:cubicBezTo>
                  <a:cubicBezTo>
                    <a:pt x="6477" y="3465"/>
                    <a:pt x="6177" y="3471"/>
                    <a:pt x="5876" y="3471"/>
                  </a:cubicBezTo>
                  <a:cubicBezTo>
                    <a:pt x="5451" y="3471"/>
                    <a:pt x="5024" y="3460"/>
                    <a:pt x="4583" y="3436"/>
                  </a:cubicBezTo>
                  <a:cubicBezTo>
                    <a:pt x="3660" y="3400"/>
                    <a:pt x="2662" y="3229"/>
                    <a:pt x="1703" y="3229"/>
                  </a:cubicBezTo>
                  <a:cubicBezTo>
                    <a:pt x="1532" y="3229"/>
                    <a:pt x="1362" y="3235"/>
                    <a:pt x="1193" y="3248"/>
                  </a:cubicBezTo>
                  <a:cubicBezTo>
                    <a:pt x="1151" y="3143"/>
                    <a:pt x="1110" y="3059"/>
                    <a:pt x="1068" y="2955"/>
                  </a:cubicBezTo>
                  <a:cubicBezTo>
                    <a:pt x="1047" y="2892"/>
                    <a:pt x="1005" y="2808"/>
                    <a:pt x="984" y="2724"/>
                  </a:cubicBezTo>
                  <a:close/>
                  <a:moveTo>
                    <a:pt x="942" y="3415"/>
                  </a:moveTo>
                  <a:cubicBezTo>
                    <a:pt x="963" y="3415"/>
                    <a:pt x="984" y="3415"/>
                    <a:pt x="1026" y="3436"/>
                  </a:cubicBezTo>
                  <a:cubicBezTo>
                    <a:pt x="1026" y="3436"/>
                    <a:pt x="1047" y="3457"/>
                    <a:pt x="1047" y="3478"/>
                  </a:cubicBezTo>
                  <a:cubicBezTo>
                    <a:pt x="1068" y="3509"/>
                    <a:pt x="1104" y="3525"/>
                    <a:pt x="1138" y="3525"/>
                  </a:cubicBezTo>
                  <a:cubicBezTo>
                    <a:pt x="1172" y="3525"/>
                    <a:pt x="1204" y="3509"/>
                    <a:pt x="1214" y="3478"/>
                  </a:cubicBezTo>
                  <a:cubicBezTo>
                    <a:pt x="2281" y="3729"/>
                    <a:pt x="3516" y="3687"/>
                    <a:pt x="4583" y="3750"/>
                  </a:cubicBezTo>
                  <a:cubicBezTo>
                    <a:pt x="5180" y="3773"/>
                    <a:pt x="5777" y="3789"/>
                    <a:pt x="6370" y="3789"/>
                  </a:cubicBezTo>
                  <a:cubicBezTo>
                    <a:pt x="6858" y="3789"/>
                    <a:pt x="7344" y="3778"/>
                    <a:pt x="7826" y="3750"/>
                  </a:cubicBezTo>
                  <a:lnTo>
                    <a:pt x="7826" y="3750"/>
                  </a:lnTo>
                  <a:cubicBezTo>
                    <a:pt x="6382" y="4064"/>
                    <a:pt x="4960" y="4461"/>
                    <a:pt x="3537" y="4817"/>
                  </a:cubicBezTo>
                  <a:cubicBezTo>
                    <a:pt x="2679" y="5026"/>
                    <a:pt x="1821" y="5235"/>
                    <a:pt x="963" y="5445"/>
                  </a:cubicBezTo>
                  <a:cubicBezTo>
                    <a:pt x="818" y="5478"/>
                    <a:pt x="732" y="5524"/>
                    <a:pt x="668" y="5524"/>
                  </a:cubicBezTo>
                  <a:cubicBezTo>
                    <a:pt x="612" y="5524"/>
                    <a:pt x="572" y="5489"/>
                    <a:pt x="524" y="5382"/>
                  </a:cubicBezTo>
                  <a:cubicBezTo>
                    <a:pt x="461" y="5173"/>
                    <a:pt x="607" y="4901"/>
                    <a:pt x="649" y="4691"/>
                  </a:cubicBezTo>
                  <a:cubicBezTo>
                    <a:pt x="754" y="4273"/>
                    <a:pt x="838" y="3833"/>
                    <a:pt x="942" y="3415"/>
                  </a:cubicBezTo>
                  <a:close/>
                  <a:moveTo>
                    <a:pt x="762" y="0"/>
                  </a:moveTo>
                  <a:cubicBezTo>
                    <a:pt x="694" y="0"/>
                    <a:pt x="628" y="54"/>
                    <a:pt x="628" y="130"/>
                  </a:cubicBezTo>
                  <a:cubicBezTo>
                    <a:pt x="607" y="946"/>
                    <a:pt x="607" y="1762"/>
                    <a:pt x="649" y="2578"/>
                  </a:cubicBezTo>
                  <a:cubicBezTo>
                    <a:pt x="649" y="2599"/>
                    <a:pt x="649" y="2599"/>
                    <a:pt x="649" y="2620"/>
                  </a:cubicBezTo>
                  <a:cubicBezTo>
                    <a:pt x="649" y="2641"/>
                    <a:pt x="649" y="2662"/>
                    <a:pt x="649" y="2683"/>
                  </a:cubicBezTo>
                  <a:cubicBezTo>
                    <a:pt x="649" y="2770"/>
                    <a:pt x="722" y="2813"/>
                    <a:pt x="782" y="2813"/>
                  </a:cubicBezTo>
                  <a:cubicBezTo>
                    <a:pt x="795" y="2813"/>
                    <a:pt x="806" y="2812"/>
                    <a:pt x="817" y="2808"/>
                  </a:cubicBezTo>
                  <a:cubicBezTo>
                    <a:pt x="838" y="2892"/>
                    <a:pt x="858" y="2976"/>
                    <a:pt x="879" y="3038"/>
                  </a:cubicBezTo>
                  <a:cubicBezTo>
                    <a:pt x="900" y="3122"/>
                    <a:pt x="921" y="3206"/>
                    <a:pt x="942" y="3269"/>
                  </a:cubicBezTo>
                  <a:cubicBezTo>
                    <a:pt x="900" y="3289"/>
                    <a:pt x="858" y="3289"/>
                    <a:pt x="796" y="3289"/>
                  </a:cubicBezTo>
                  <a:cubicBezTo>
                    <a:pt x="775" y="3289"/>
                    <a:pt x="775" y="3352"/>
                    <a:pt x="796" y="3373"/>
                  </a:cubicBezTo>
                  <a:lnTo>
                    <a:pt x="838" y="3373"/>
                  </a:lnTo>
                  <a:cubicBezTo>
                    <a:pt x="607" y="3813"/>
                    <a:pt x="419" y="4252"/>
                    <a:pt x="294" y="4733"/>
                  </a:cubicBezTo>
                  <a:cubicBezTo>
                    <a:pt x="231" y="4963"/>
                    <a:pt x="1" y="5445"/>
                    <a:pt x="126" y="5675"/>
                  </a:cubicBezTo>
                  <a:cubicBezTo>
                    <a:pt x="219" y="5852"/>
                    <a:pt x="391" y="5914"/>
                    <a:pt x="594" y="5914"/>
                  </a:cubicBezTo>
                  <a:cubicBezTo>
                    <a:pt x="989" y="5914"/>
                    <a:pt x="1503" y="5681"/>
                    <a:pt x="1779" y="5612"/>
                  </a:cubicBezTo>
                  <a:cubicBezTo>
                    <a:pt x="4143" y="5026"/>
                    <a:pt x="6571" y="4545"/>
                    <a:pt x="8914" y="3833"/>
                  </a:cubicBezTo>
                  <a:cubicBezTo>
                    <a:pt x="9019" y="3813"/>
                    <a:pt x="9040" y="3708"/>
                    <a:pt x="8998" y="3624"/>
                  </a:cubicBezTo>
                  <a:cubicBezTo>
                    <a:pt x="9081" y="3541"/>
                    <a:pt x="9061" y="3373"/>
                    <a:pt x="8935" y="3352"/>
                  </a:cubicBezTo>
                  <a:cubicBezTo>
                    <a:pt x="6131" y="2662"/>
                    <a:pt x="3432" y="1260"/>
                    <a:pt x="838" y="25"/>
                  </a:cubicBezTo>
                  <a:cubicBezTo>
                    <a:pt x="815" y="8"/>
                    <a:pt x="788" y="0"/>
                    <a:pt x="762" y="0"/>
                  </a:cubicBezTo>
                  <a:close/>
                </a:path>
              </a:pathLst>
            </a:custGeom>
            <a:solidFill>
              <a:srgbClr val="0000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10"/>
            <p:cNvSpPr/>
            <p:nvPr/>
          </p:nvSpPr>
          <p:spPr>
            <a:xfrm>
              <a:off x="2840975" y="1959875"/>
              <a:ext cx="355875" cy="212000"/>
            </a:xfrm>
            <a:custGeom>
              <a:avLst/>
              <a:gdLst/>
              <a:ahLst/>
              <a:cxnLst/>
              <a:rect l="l" t="t" r="r" b="b"/>
              <a:pathLst>
                <a:path w="14235" h="8480" extrusionOk="0">
                  <a:moveTo>
                    <a:pt x="7825" y="1454"/>
                  </a:moveTo>
                  <a:cubicBezTo>
                    <a:pt x="7993" y="1496"/>
                    <a:pt x="8160" y="1496"/>
                    <a:pt x="8307" y="1559"/>
                  </a:cubicBezTo>
                  <a:cubicBezTo>
                    <a:pt x="8516" y="1643"/>
                    <a:pt x="8662" y="1768"/>
                    <a:pt x="8788" y="1915"/>
                  </a:cubicBezTo>
                  <a:cubicBezTo>
                    <a:pt x="9018" y="2500"/>
                    <a:pt x="8830" y="3170"/>
                    <a:pt x="8160" y="3316"/>
                  </a:cubicBezTo>
                  <a:cubicBezTo>
                    <a:pt x="8092" y="3333"/>
                    <a:pt x="8029" y="3340"/>
                    <a:pt x="7970" y="3340"/>
                  </a:cubicBezTo>
                  <a:cubicBezTo>
                    <a:pt x="7336" y="3340"/>
                    <a:pt x="7200" y="2475"/>
                    <a:pt x="7449" y="1977"/>
                  </a:cubicBezTo>
                  <a:cubicBezTo>
                    <a:pt x="7553" y="1768"/>
                    <a:pt x="7679" y="1601"/>
                    <a:pt x="7825" y="1454"/>
                  </a:cubicBezTo>
                  <a:close/>
                  <a:moveTo>
                    <a:pt x="3913" y="4112"/>
                  </a:moveTo>
                  <a:cubicBezTo>
                    <a:pt x="4289" y="4237"/>
                    <a:pt x="4645" y="4195"/>
                    <a:pt x="5001" y="4405"/>
                  </a:cubicBezTo>
                  <a:cubicBezTo>
                    <a:pt x="5231" y="4530"/>
                    <a:pt x="5419" y="4697"/>
                    <a:pt x="5587" y="4886"/>
                  </a:cubicBezTo>
                  <a:cubicBezTo>
                    <a:pt x="5608" y="5346"/>
                    <a:pt x="5545" y="5827"/>
                    <a:pt x="5084" y="6078"/>
                  </a:cubicBezTo>
                  <a:cubicBezTo>
                    <a:pt x="4955" y="6156"/>
                    <a:pt x="4808" y="6191"/>
                    <a:pt x="4660" y="6191"/>
                  </a:cubicBezTo>
                  <a:cubicBezTo>
                    <a:pt x="4326" y="6191"/>
                    <a:pt x="3982" y="6012"/>
                    <a:pt x="3808" y="5723"/>
                  </a:cubicBezTo>
                  <a:cubicBezTo>
                    <a:pt x="3557" y="5262"/>
                    <a:pt x="3662" y="4656"/>
                    <a:pt x="3892" y="4112"/>
                  </a:cubicBezTo>
                  <a:close/>
                  <a:moveTo>
                    <a:pt x="10649" y="0"/>
                  </a:moveTo>
                  <a:cubicBezTo>
                    <a:pt x="10538" y="0"/>
                    <a:pt x="10426" y="4"/>
                    <a:pt x="10315" y="11"/>
                  </a:cubicBezTo>
                  <a:cubicBezTo>
                    <a:pt x="9395" y="73"/>
                    <a:pt x="8349" y="387"/>
                    <a:pt x="7637" y="1057"/>
                  </a:cubicBezTo>
                  <a:cubicBezTo>
                    <a:pt x="7492" y="1032"/>
                    <a:pt x="7346" y="1020"/>
                    <a:pt x="7201" y="1020"/>
                  </a:cubicBezTo>
                  <a:cubicBezTo>
                    <a:pt x="5649" y="1020"/>
                    <a:pt x="4131" y="2391"/>
                    <a:pt x="3557" y="3902"/>
                  </a:cubicBezTo>
                  <a:cubicBezTo>
                    <a:pt x="3462" y="3885"/>
                    <a:pt x="3367" y="3878"/>
                    <a:pt x="3275" y="3878"/>
                  </a:cubicBezTo>
                  <a:cubicBezTo>
                    <a:pt x="2331" y="3878"/>
                    <a:pt x="1538" y="4704"/>
                    <a:pt x="1004" y="5409"/>
                  </a:cubicBezTo>
                  <a:cubicBezTo>
                    <a:pt x="356" y="6288"/>
                    <a:pt x="0" y="7459"/>
                    <a:pt x="670" y="8401"/>
                  </a:cubicBezTo>
                  <a:cubicBezTo>
                    <a:pt x="704" y="8456"/>
                    <a:pt x="754" y="8479"/>
                    <a:pt x="802" y="8479"/>
                  </a:cubicBezTo>
                  <a:cubicBezTo>
                    <a:pt x="901" y="8479"/>
                    <a:pt x="991" y="8381"/>
                    <a:pt x="921" y="8254"/>
                  </a:cubicBezTo>
                  <a:cubicBezTo>
                    <a:pt x="167" y="6643"/>
                    <a:pt x="1758" y="4342"/>
                    <a:pt x="3473" y="4112"/>
                  </a:cubicBezTo>
                  <a:lnTo>
                    <a:pt x="3473" y="4112"/>
                  </a:lnTo>
                  <a:cubicBezTo>
                    <a:pt x="3348" y="4446"/>
                    <a:pt x="3285" y="4802"/>
                    <a:pt x="3285" y="5137"/>
                  </a:cubicBezTo>
                  <a:cubicBezTo>
                    <a:pt x="3285" y="5910"/>
                    <a:pt x="3875" y="6595"/>
                    <a:pt x="4658" y="6595"/>
                  </a:cubicBezTo>
                  <a:cubicBezTo>
                    <a:pt x="4722" y="6595"/>
                    <a:pt x="4788" y="6590"/>
                    <a:pt x="4854" y="6581"/>
                  </a:cubicBezTo>
                  <a:cubicBezTo>
                    <a:pt x="5482" y="6497"/>
                    <a:pt x="5942" y="5911"/>
                    <a:pt x="5921" y="5304"/>
                  </a:cubicBezTo>
                  <a:cubicBezTo>
                    <a:pt x="5942" y="5283"/>
                    <a:pt x="5963" y="5262"/>
                    <a:pt x="5942" y="5241"/>
                  </a:cubicBezTo>
                  <a:cubicBezTo>
                    <a:pt x="5942" y="5179"/>
                    <a:pt x="5921" y="5116"/>
                    <a:pt x="5900" y="5053"/>
                  </a:cubicBezTo>
                  <a:cubicBezTo>
                    <a:pt x="5880" y="4969"/>
                    <a:pt x="5859" y="4907"/>
                    <a:pt x="5838" y="4823"/>
                  </a:cubicBezTo>
                  <a:cubicBezTo>
                    <a:pt x="5817" y="4802"/>
                    <a:pt x="5817" y="4802"/>
                    <a:pt x="5796" y="4781"/>
                  </a:cubicBezTo>
                  <a:cubicBezTo>
                    <a:pt x="5649" y="4509"/>
                    <a:pt x="5461" y="4258"/>
                    <a:pt x="5189" y="4091"/>
                  </a:cubicBezTo>
                  <a:cubicBezTo>
                    <a:pt x="4945" y="3916"/>
                    <a:pt x="4570" y="3756"/>
                    <a:pt x="4234" y="3756"/>
                  </a:cubicBezTo>
                  <a:cubicBezTo>
                    <a:pt x="4167" y="3756"/>
                    <a:pt x="4101" y="3763"/>
                    <a:pt x="4038" y="3777"/>
                  </a:cubicBezTo>
                  <a:cubicBezTo>
                    <a:pt x="4101" y="3630"/>
                    <a:pt x="4185" y="3505"/>
                    <a:pt x="4248" y="3379"/>
                  </a:cubicBezTo>
                  <a:cubicBezTo>
                    <a:pt x="4959" y="2228"/>
                    <a:pt x="6110" y="1454"/>
                    <a:pt x="7449" y="1245"/>
                  </a:cubicBezTo>
                  <a:lnTo>
                    <a:pt x="7449" y="1245"/>
                  </a:lnTo>
                  <a:cubicBezTo>
                    <a:pt x="7302" y="1412"/>
                    <a:pt x="7198" y="1580"/>
                    <a:pt x="7093" y="1768"/>
                  </a:cubicBezTo>
                  <a:cubicBezTo>
                    <a:pt x="6678" y="2577"/>
                    <a:pt x="6921" y="3735"/>
                    <a:pt x="8006" y="3735"/>
                  </a:cubicBezTo>
                  <a:cubicBezTo>
                    <a:pt x="8015" y="3735"/>
                    <a:pt x="8025" y="3735"/>
                    <a:pt x="8035" y="3735"/>
                  </a:cubicBezTo>
                  <a:cubicBezTo>
                    <a:pt x="9102" y="3735"/>
                    <a:pt x="9395" y="2500"/>
                    <a:pt x="8997" y="1705"/>
                  </a:cubicBezTo>
                  <a:cubicBezTo>
                    <a:pt x="8966" y="1658"/>
                    <a:pt x="8934" y="1635"/>
                    <a:pt x="8894" y="1635"/>
                  </a:cubicBezTo>
                  <a:cubicBezTo>
                    <a:pt x="8881" y="1635"/>
                    <a:pt x="8866" y="1637"/>
                    <a:pt x="8851" y="1643"/>
                  </a:cubicBezTo>
                  <a:cubicBezTo>
                    <a:pt x="8767" y="1496"/>
                    <a:pt x="8662" y="1392"/>
                    <a:pt x="8537" y="1287"/>
                  </a:cubicBezTo>
                  <a:cubicBezTo>
                    <a:pt x="8453" y="1224"/>
                    <a:pt x="8328" y="1182"/>
                    <a:pt x="8202" y="1140"/>
                  </a:cubicBezTo>
                  <a:cubicBezTo>
                    <a:pt x="8579" y="868"/>
                    <a:pt x="9039" y="680"/>
                    <a:pt x="9478" y="575"/>
                  </a:cubicBezTo>
                  <a:cubicBezTo>
                    <a:pt x="9918" y="460"/>
                    <a:pt x="10358" y="405"/>
                    <a:pt x="10795" y="405"/>
                  </a:cubicBezTo>
                  <a:cubicBezTo>
                    <a:pt x="11939" y="405"/>
                    <a:pt x="13055" y="782"/>
                    <a:pt x="14040" y="1433"/>
                  </a:cubicBezTo>
                  <a:cubicBezTo>
                    <a:pt x="14057" y="1444"/>
                    <a:pt x="14075" y="1449"/>
                    <a:pt x="14092" y="1449"/>
                  </a:cubicBezTo>
                  <a:cubicBezTo>
                    <a:pt x="14174" y="1449"/>
                    <a:pt x="14235" y="1336"/>
                    <a:pt x="14165" y="1266"/>
                  </a:cubicBezTo>
                  <a:cubicBezTo>
                    <a:pt x="13203" y="439"/>
                    <a:pt x="11923" y="0"/>
                    <a:pt x="10649" y="0"/>
                  </a:cubicBezTo>
                  <a:close/>
                </a:path>
              </a:pathLst>
            </a:custGeom>
            <a:solidFill>
              <a:srgbClr val="0000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 name="Google Shape;58;p10"/>
          <p:cNvSpPr/>
          <p:nvPr/>
        </p:nvSpPr>
        <p:spPr>
          <a:xfrm>
            <a:off x="2339500" y="5443904"/>
            <a:ext cx="2329317" cy="2196104"/>
          </a:xfrm>
          <a:custGeom>
            <a:avLst/>
            <a:gdLst/>
            <a:ahLst/>
            <a:cxnLst/>
            <a:rect l="l" t="t" r="r" b="b"/>
            <a:pathLst>
              <a:path w="13923" h="13127" extrusionOk="0">
                <a:moveTo>
                  <a:pt x="7170" y="0"/>
                </a:moveTo>
                <a:cubicBezTo>
                  <a:pt x="6971" y="0"/>
                  <a:pt x="6770" y="7"/>
                  <a:pt x="6566" y="21"/>
                </a:cubicBezTo>
                <a:cubicBezTo>
                  <a:pt x="5229" y="112"/>
                  <a:pt x="4044" y="598"/>
                  <a:pt x="2980" y="1358"/>
                </a:cubicBezTo>
                <a:cubicBezTo>
                  <a:pt x="2281" y="1844"/>
                  <a:pt x="1642" y="2422"/>
                  <a:pt x="1065" y="3091"/>
                </a:cubicBezTo>
                <a:cubicBezTo>
                  <a:pt x="761" y="3486"/>
                  <a:pt x="457" y="3911"/>
                  <a:pt x="183" y="4337"/>
                </a:cubicBezTo>
                <a:cubicBezTo>
                  <a:pt x="92" y="4489"/>
                  <a:pt x="62" y="4702"/>
                  <a:pt x="31" y="4884"/>
                </a:cubicBezTo>
                <a:cubicBezTo>
                  <a:pt x="1" y="5036"/>
                  <a:pt x="62" y="5157"/>
                  <a:pt x="214" y="5188"/>
                </a:cubicBezTo>
                <a:cubicBezTo>
                  <a:pt x="275" y="5188"/>
                  <a:pt x="396" y="5127"/>
                  <a:pt x="457" y="5066"/>
                </a:cubicBezTo>
                <a:cubicBezTo>
                  <a:pt x="822" y="4580"/>
                  <a:pt x="1186" y="4033"/>
                  <a:pt x="1612" y="3577"/>
                </a:cubicBezTo>
                <a:cubicBezTo>
                  <a:pt x="2767" y="2270"/>
                  <a:pt x="4135" y="1236"/>
                  <a:pt x="5776" y="629"/>
                </a:cubicBezTo>
                <a:cubicBezTo>
                  <a:pt x="6268" y="449"/>
                  <a:pt x="6751" y="359"/>
                  <a:pt x="7225" y="359"/>
                </a:cubicBezTo>
                <a:cubicBezTo>
                  <a:pt x="7954" y="359"/>
                  <a:pt x="8664" y="570"/>
                  <a:pt x="9363" y="993"/>
                </a:cubicBezTo>
                <a:cubicBezTo>
                  <a:pt x="9940" y="1358"/>
                  <a:pt x="10457" y="1784"/>
                  <a:pt x="10913" y="2300"/>
                </a:cubicBezTo>
                <a:cubicBezTo>
                  <a:pt x="12190" y="3850"/>
                  <a:pt x="12676" y="5583"/>
                  <a:pt x="12098" y="7559"/>
                </a:cubicBezTo>
                <a:cubicBezTo>
                  <a:pt x="11764" y="8653"/>
                  <a:pt x="11187" y="9626"/>
                  <a:pt x="10518" y="10568"/>
                </a:cubicBezTo>
                <a:cubicBezTo>
                  <a:pt x="9849" y="11449"/>
                  <a:pt x="8998" y="12057"/>
                  <a:pt x="7995" y="12483"/>
                </a:cubicBezTo>
                <a:cubicBezTo>
                  <a:pt x="7751" y="12564"/>
                  <a:pt x="7482" y="12670"/>
                  <a:pt x="7233" y="12670"/>
                </a:cubicBezTo>
                <a:cubicBezTo>
                  <a:pt x="7203" y="12670"/>
                  <a:pt x="7173" y="12668"/>
                  <a:pt x="7144" y="12665"/>
                </a:cubicBezTo>
                <a:cubicBezTo>
                  <a:pt x="5898" y="12635"/>
                  <a:pt x="4925" y="12118"/>
                  <a:pt x="4408" y="10963"/>
                </a:cubicBezTo>
                <a:cubicBezTo>
                  <a:pt x="3892" y="9930"/>
                  <a:pt x="3740" y="8835"/>
                  <a:pt x="3983" y="7711"/>
                </a:cubicBezTo>
                <a:cubicBezTo>
                  <a:pt x="4287" y="6373"/>
                  <a:pt x="5138" y="5492"/>
                  <a:pt x="6384" y="4975"/>
                </a:cubicBezTo>
                <a:cubicBezTo>
                  <a:pt x="6494" y="4926"/>
                  <a:pt x="6603" y="4902"/>
                  <a:pt x="6710" y="4902"/>
                </a:cubicBezTo>
                <a:cubicBezTo>
                  <a:pt x="6872" y="4902"/>
                  <a:pt x="7028" y="4957"/>
                  <a:pt x="7174" y="5066"/>
                </a:cubicBezTo>
                <a:cubicBezTo>
                  <a:pt x="7296" y="5188"/>
                  <a:pt x="7448" y="5279"/>
                  <a:pt x="7539" y="5431"/>
                </a:cubicBezTo>
                <a:cubicBezTo>
                  <a:pt x="8147" y="6191"/>
                  <a:pt x="8269" y="7042"/>
                  <a:pt x="7995" y="7954"/>
                </a:cubicBezTo>
                <a:cubicBezTo>
                  <a:pt x="7873" y="8440"/>
                  <a:pt x="7539" y="8835"/>
                  <a:pt x="7053" y="9048"/>
                </a:cubicBezTo>
                <a:cubicBezTo>
                  <a:pt x="6627" y="8744"/>
                  <a:pt x="6536" y="8349"/>
                  <a:pt x="6566" y="7893"/>
                </a:cubicBezTo>
                <a:cubicBezTo>
                  <a:pt x="6597" y="7650"/>
                  <a:pt x="6658" y="7437"/>
                  <a:pt x="6688" y="7224"/>
                </a:cubicBezTo>
                <a:cubicBezTo>
                  <a:pt x="6688" y="7072"/>
                  <a:pt x="6627" y="6920"/>
                  <a:pt x="6597" y="6738"/>
                </a:cubicBezTo>
                <a:cubicBezTo>
                  <a:pt x="6141" y="6768"/>
                  <a:pt x="5959" y="7012"/>
                  <a:pt x="5807" y="7285"/>
                </a:cubicBezTo>
                <a:cubicBezTo>
                  <a:pt x="5685" y="7468"/>
                  <a:pt x="5655" y="7711"/>
                  <a:pt x="5563" y="7893"/>
                </a:cubicBezTo>
                <a:cubicBezTo>
                  <a:pt x="5290" y="8501"/>
                  <a:pt x="5867" y="9352"/>
                  <a:pt x="6506" y="9413"/>
                </a:cubicBezTo>
                <a:cubicBezTo>
                  <a:pt x="6649" y="9429"/>
                  <a:pt x="6789" y="9437"/>
                  <a:pt x="6925" y="9437"/>
                </a:cubicBezTo>
                <a:cubicBezTo>
                  <a:pt x="7826" y="9437"/>
                  <a:pt x="8561" y="9081"/>
                  <a:pt x="9089" y="8288"/>
                </a:cubicBezTo>
                <a:cubicBezTo>
                  <a:pt x="9636" y="7407"/>
                  <a:pt x="9636" y="6465"/>
                  <a:pt x="9120" y="5553"/>
                </a:cubicBezTo>
                <a:cubicBezTo>
                  <a:pt x="8755" y="4914"/>
                  <a:pt x="8177" y="4580"/>
                  <a:pt x="7448" y="4519"/>
                </a:cubicBezTo>
                <a:cubicBezTo>
                  <a:pt x="7296" y="4504"/>
                  <a:pt x="7144" y="4496"/>
                  <a:pt x="6992" y="4496"/>
                </a:cubicBezTo>
                <a:cubicBezTo>
                  <a:pt x="6840" y="4496"/>
                  <a:pt x="6688" y="4504"/>
                  <a:pt x="6536" y="4519"/>
                </a:cubicBezTo>
                <a:cubicBezTo>
                  <a:pt x="4804" y="4732"/>
                  <a:pt x="3497" y="5583"/>
                  <a:pt x="2858" y="7224"/>
                </a:cubicBezTo>
                <a:cubicBezTo>
                  <a:pt x="2250" y="8835"/>
                  <a:pt x="2554" y="10386"/>
                  <a:pt x="3436" y="11845"/>
                </a:cubicBezTo>
                <a:cubicBezTo>
                  <a:pt x="3740" y="12331"/>
                  <a:pt x="4196" y="12665"/>
                  <a:pt x="4743" y="12848"/>
                </a:cubicBezTo>
                <a:cubicBezTo>
                  <a:pt x="5301" y="13034"/>
                  <a:pt x="5860" y="13127"/>
                  <a:pt x="6439" y="13127"/>
                </a:cubicBezTo>
                <a:cubicBezTo>
                  <a:pt x="6521" y="13127"/>
                  <a:pt x="6604" y="13125"/>
                  <a:pt x="6688" y="13121"/>
                </a:cubicBezTo>
                <a:cubicBezTo>
                  <a:pt x="8633" y="12939"/>
                  <a:pt x="10275" y="12118"/>
                  <a:pt x="11582" y="10629"/>
                </a:cubicBezTo>
                <a:cubicBezTo>
                  <a:pt x="12524" y="9565"/>
                  <a:pt x="13132" y="8319"/>
                  <a:pt x="13466" y="6951"/>
                </a:cubicBezTo>
                <a:cubicBezTo>
                  <a:pt x="13922" y="5249"/>
                  <a:pt x="13497" y="3699"/>
                  <a:pt x="12372" y="2361"/>
                </a:cubicBezTo>
                <a:cubicBezTo>
                  <a:pt x="10986" y="726"/>
                  <a:pt x="9221" y="0"/>
                  <a:pt x="717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8543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950967" y="1865484"/>
            <a:ext cx="6220800" cy="2401200"/>
          </a:xfrm>
          <a:prstGeom prst="rect">
            <a:avLst/>
          </a:prstGeom>
        </p:spPr>
        <p:txBody>
          <a:bodyPr spcFirstLastPara="1" wrap="square" lIns="91425" tIns="91425" rIns="91425" bIns="91425" anchor="t" anchorCtr="0">
            <a:noAutofit/>
          </a:bodyPr>
          <a:lstStyle>
            <a:lvl1pPr lvl="0">
              <a:spcBef>
                <a:spcPts val="0"/>
              </a:spcBef>
              <a:spcAft>
                <a:spcPts val="0"/>
              </a:spcAft>
              <a:buSzPts val="12000"/>
              <a:buNone/>
              <a:defRPr sz="142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1" name="Google Shape;61;p11"/>
          <p:cNvSpPr txBox="1">
            <a:spLocks noGrp="1"/>
          </p:cNvSpPr>
          <p:nvPr>
            <p:ph type="body" idx="1"/>
          </p:nvPr>
        </p:nvSpPr>
        <p:spPr>
          <a:xfrm>
            <a:off x="950967" y="4217717"/>
            <a:ext cx="4431200" cy="9780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SzPts val="1600"/>
              <a:buChar char="●"/>
              <a:defRPr/>
            </a:lvl1pPr>
            <a:lvl2pPr marL="1219170" lvl="1" indent="-440256" algn="ctr">
              <a:spcBef>
                <a:spcPts val="0"/>
              </a:spcBef>
              <a:spcAft>
                <a:spcPts val="0"/>
              </a:spcAft>
              <a:buSzPts val="1600"/>
              <a:buChar char="○"/>
              <a:defRPr/>
            </a:lvl2pPr>
            <a:lvl3pPr marL="1828754" lvl="2" indent="-440256" algn="ctr">
              <a:spcBef>
                <a:spcPts val="0"/>
              </a:spcBef>
              <a:spcAft>
                <a:spcPts val="0"/>
              </a:spcAft>
              <a:buSzPts val="1600"/>
              <a:buChar char="■"/>
              <a:defRPr/>
            </a:lvl3pPr>
            <a:lvl4pPr marL="2438339" lvl="3" indent="-440256" algn="ctr">
              <a:spcBef>
                <a:spcPts val="0"/>
              </a:spcBef>
              <a:spcAft>
                <a:spcPts val="0"/>
              </a:spcAft>
              <a:buSzPts val="1600"/>
              <a:buChar char="●"/>
              <a:defRPr/>
            </a:lvl4pPr>
            <a:lvl5pPr marL="3047924" lvl="4" indent="-440256" algn="ctr">
              <a:spcBef>
                <a:spcPts val="0"/>
              </a:spcBef>
              <a:spcAft>
                <a:spcPts val="0"/>
              </a:spcAft>
              <a:buSzPts val="1600"/>
              <a:buChar char="○"/>
              <a:defRPr/>
            </a:lvl5pPr>
            <a:lvl6pPr marL="3657509" lvl="5" indent="-440256" algn="ctr">
              <a:spcBef>
                <a:spcPts val="0"/>
              </a:spcBef>
              <a:spcAft>
                <a:spcPts val="0"/>
              </a:spcAft>
              <a:buSzPts val="1600"/>
              <a:buChar char="■"/>
              <a:defRPr/>
            </a:lvl6pPr>
            <a:lvl7pPr marL="4267093" lvl="6" indent="-440256" algn="ctr">
              <a:spcBef>
                <a:spcPts val="0"/>
              </a:spcBef>
              <a:spcAft>
                <a:spcPts val="0"/>
              </a:spcAft>
              <a:buSzPts val="1600"/>
              <a:buChar char="●"/>
              <a:defRPr/>
            </a:lvl7pPr>
            <a:lvl8pPr marL="4876678" lvl="7" indent="-440256" algn="ctr">
              <a:spcBef>
                <a:spcPts val="0"/>
              </a:spcBef>
              <a:spcAft>
                <a:spcPts val="0"/>
              </a:spcAft>
              <a:buSzPts val="1600"/>
              <a:buChar char="○"/>
              <a:defRPr/>
            </a:lvl8pPr>
            <a:lvl9pPr marL="5486263" lvl="8" indent="-440256" algn="ctr">
              <a:spcBef>
                <a:spcPts val="0"/>
              </a:spcBef>
              <a:spcAft>
                <a:spcPts val="0"/>
              </a:spcAft>
              <a:buSzPts val="1600"/>
              <a:buChar char="■"/>
              <a:defRPr/>
            </a:lvl9pPr>
          </a:lstStyle>
          <a:p>
            <a:endParaRPr/>
          </a:p>
        </p:txBody>
      </p:sp>
      <p:sp>
        <p:nvSpPr>
          <p:cNvPr id="62" name="Google Shape;62;p11"/>
          <p:cNvSpPr/>
          <p:nvPr/>
        </p:nvSpPr>
        <p:spPr>
          <a:xfrm>
            <a:off x="1263235" y="5663300"/>
            <a:ext cx="3925293" cy="2035888"/>
          </a:xfrm>
          <a:custGeom>
            <a:avLst/>
            <a:gdLst/>
            <a:ahLst/>
            <a:cxnLst/>
            <a:rect l="l" t="t" r="r" b="b"/>
            <a:pathLst>
              <a:path w="40671" h="24231" extrusionOk="0">
                <a:moveTo>
                  <a:pt x="6658" y="6627"/>
                </a:moveTo>
                <a:lnTo>
                  <a:pt x="6658" y="6627"/>
                </a:lnTo>
                <a:cubicBezTo>
                  <a:pt x="6688" y="6657"/>
                  <a:pt x="6718" y="6657"/>
                  <a:pt x="6749" y="6657"/>
                </a:cubicBezTo>
                <a:cubicBezTo>
                  <a:pt x="6718" y="6687"/>
                  <a:pt x="6688" y="6687"/>
                  <a:pt x="6688" y="6687"/>
                </a:cubicBezTo>
                <a:lnTo>
                  <a:pt x="6658" y="6627"/>
                </a:lnTo>
                <a:close/>
                <a:moveTo>
                  <a:pt x="17874" y="0"/>
                </a:moveTo>
                <a:cubicBezTo>
                  <a:pt x="17813" y="0"/>
                  <a:pt x="17691" y="152"/>
                  <a:pt x="17661" y="274"/>
                </a:cubicBezTo>
                <a:cubicBezTo>
                  <a:pt x="17629" y="381"/>
                  <a:pt x="17597" y="416"/>
                  <a:pt x="17564" y="416"/>
                </a:cubicBezTo>
                <a:cubicBezTo>
                  <a:pt x="17502" y="416"/>
                  <a:pt x="17436" y="294"/>
                  <a:pt x="17357" y="274"/>
                </a:cubicBezTo>
                <a:cubicBezTo>
                  <a:pt x="17053" y="274"/>
                  <a:pt x="16749" y="335"/>
                  <a:pt x="16445" y="335"/>
                </a:cubicBezTo>
                <a:cubicBezTo>
                  <a:pt x="16302" y="317"/>
                  <a:pt x="16137" y="214"/>
                  <a:pt x="15989" y="214"/>
                </a:cubicBezTo>
                <a:cubicBezTo>
                  <a:pt x="15886" y="214"/>
                  <a:pt x="15790" y="264"/>
                  <a:pt x="15715" y="426"/>
                </a:cubicBezTo>
                <a:cubicBezTo>
                  <a:pt x="15707" y="434"/>
                  <a:pt x="15684" y="438"/>
                  <a:pt x="15652" y="438"/>
                </a:cubicBezTo>
                <a:cubicBezTo>
                  <a:pt x="15563" y="438"/>
                  <a:pt x="15409" y="410"/>
                  <a:pt x="15320" y="365"/>
                </a:cubicBezTo>
                <a:cubicBezTo>
                  <a:pt x="14873" y="200"/>
                  <a:pt x="14589" y="124"/>
                  <a:pt x="14260" y="124"/>
                </a:cubicBezTo>
                <a:cubicBezTo>
                  <a:pt x="13985" y="124"/>
                  <a:pt x="13680" y="177"/>
                  <a:pt x="13223" y="274"/>
                </a:cubicBezTo>
                <a:cubicBezTo>
                  <a:pt x="13162" y="274"/>
                  <a:pt x="13071" y="274"/>
                  <a:pt x="13010" y="244"/>
                </a:cubicBezTo>
                <a:cubicBezTo>
                  <a:pt x="12858" y="183"/>
                  <a:pt x="12737" y="92"/>
                  <a:pt x="12585" y="61"/>
                </a:cubicBezTo>
                <a:cubicBezTo>
                  <a:pt x="12496" y="57"/>
                  <a:pt x="12408" y="55"/>
                  <a:pt x="12321" y="55"/>
                </a:cubicBezTo>
                <a:cubicBezTo>
                  <a:pt x="11029" y="55"/>
                  <a:pt x="9869" y="470"/>
                  <a:pt x="8816" y="1125"/>
                </a:cubicBezTo>
                <a:cubicBezTo>
                  <a:pt x="8603" y="1277"/>
                  <a:pt x="8451" y="1490"/>
                  <a:pt x="8299" y="1703"/>
                </a:cubicBezTo>
                <a:cubicBezTo>
                  <a:pt x="8117" y="1946"/>
                  <a:pt x="7934" y="2189"/>
                  <a:pt x="7813" y="2462"/>
                </a:cubicBezTo>
                <a:cubicBezTo>
                  <a:pt x="7775" y="2557"/>
                  <a:pt x="7760" y="2605"/>
                  <a:pt x="7710" y="2605"/>
                </a:cubicBezTo>
                <a:cubicBezTo>
                  <a:pt x="7681" y="2605"/>
                  <a:pt x="7638" y="2588"/>
                  <a:pt x="7569" y="2554"/>
                </a:cubicBezTo>
                <a:cubicBezTo>
                  <a:pt x="7498" y="2518"/>
                  <a:pt x="7406" y="2503"/>
                  <a:pt x="7312" y="2503"/>
                </a:cubicBezTo>
                <a:cubicBezTo>
                  <a:pt x="7245" y="2503"/>
                  <a:pt x="7176" y="2511"/>
                  <a:pt x="7113" y="2523"/>
                </a:cubicBezTo>
                <a:cubicBezTo>
                  <a:pt x="6658" y="2554"/>
                  <a:pt x="6202" y="2614"/>
                  <a:pt x="5746" y="2645"/>
                </a:cubicBezTo>
                <a:cubicBezTo>
                  <a:pt x="5199" y="2675"/>
                  <a:pt x="4712" y="2797"/>
                  <a:pt x="4226" y="2979"/>
                </a:cubicBezTo>
                <a:cubicBezTo>
                  <a:pt x="3770" y="3162"/>
                  <a:pt x="3253" y="3253"/>
                  <a:pt x="2767" y="3314"/>
                </a:cubicBezTo>
                <a:cubicBezTo>
                  <a:pt x="2250" y="3374"/>
                  <a:pt x="2007" y="3557"/>
                  <a:pt x="2037" y="3952"/>
                </a:cubicBezTo>
                <a:cubicBezTo>
                  <a:pt x="2066" y="4432"/>
                  <a:pt x="2278" y="4624"/>
                  <a:pt x="2796" y="4624"/>
                </a:cubicBezTo>
                <a:cubicBezTo>
                  <a:pt x="2836" y="4624"/>
                  <a:pt x="2876" y="4623"/>
                  <a:pt x="2919" y="4621"/>
                </a:cubicBezTo>
                <a:cubicBezTo>
                  <a:pt x="3010" y="4773"/>
                  <a:pt x="3101" y="4925"/>
                  <a:pt x="3192" y="5046"/>
                </a:cubicBezTo>
                <a:cubicBezTo>
                  <a:pt x="3253" y="5107"/>
                  <a:pt x="3375" y="5168"/>
                  <a:pt x="3375" y="5168"/>
                </a:cubicBezTo>
                <a:cubicBezTo>
                  <a:pt x="3695" y="4923"/>
                  <a:pt x="4050" y="4876"/>
                  <a:pt x="4410" y="4876"/>
                </a:cubicBezTo>
                <a:cubicBezTo>
                  <a:pt x="4633" y="4876"/>
                  <a:pt x="4857" y="4894"/>
                  <a:pt x="5077" y="4894"/>
                </a:cubicBezTo>
                <a:cubicBezTo>
                  <a:pt x="5108" y="4892"/>
                  <a:pt x="5137" y="4890"/>
                  <a:pt x="5163" y="4890"/>
                </a:cubicBezTo>
                <a:cubicBezTo>
                  <a:pt x="5442" y="4890"/>
                  <a:pt x="5439" y="5034"/>
                  <a:pt x="5411" y="5228"/>
                </a:cubicBezTo>
                <a:cubicBezTo>
                  <a:pt x="5351" y="5380"/>
                  <a:pt x="5351" y="5532"/>
                  <a:pt x="5290" y="5654"/>
                </a:cubicBezTo>
                <a:cubicBezTo>
                  <a:pt x="5138" y="5867"/>
                  <a:pt x="5168" y="6019"/>
                  <a:pt x="5411" y="6201"/>
                </a:cubicBezTo>
                <a:cubicBezTo>
                  <a:pt x="5958" y="6657"/>
                  <a:pt x="6475" y="7204"/>
                  <a:pt x="7326" y="7235"/>
                </a:cubicBezTo>
                <a:cubicBezTo>
                  <a:pt x="7357" y="7235"/>
                  <a:pt x="7357" y="7235"/>
                  <a:pt x="7387" y="7265"/>
                </a:cubicBezTo>
                <a:cubicBezTo>
                  <a:pt x="7873" y="7265"/>
                  <a:pt x="8360" y="7265"/>
                  <a:pt x="8876" y="7295"/>
                </a:cubicBezTo>
                <a:cubicBezTo>
                  <a:pt x="9120" y="7326"/>
                  <a:pt x="9363" y="7387"/>
                  <a:pt x="9606" y="7417"/>
                </a:cubicBezTo>
                <a:cubicBezTo>
                  <a:pt x="10001" y="7508"/>
                  <a:pt x="10031" y="7812"/>
                  <a:pt x="10092" y="8116"/>
                </a:cubicBezTo>
                <a:cubicBezTo>
                  <a:pt x="10183" y="8420"/>
                  <a:pt x="9971" y="8633"/>
                  <a:pt x="9667" y="8754"/>
                </a:cubicBezTo>
                <a:cubicBezTo>
                  <a:pt x="9424" y="8846"/>
                  <a:pt x="9150" y="8876"/>
                  <a:pt x="8876" y="8876"/>
                </a:cubicBezTo>
                <a:cubicBezTo>
                  <a:pt x="8451" y="8876"/>
                  <a:pt x="8056" y="8937"/>
                  <a:pt x="7721" y="9180"/>
                </a:cubicBezTo>
                <a:cubicBezTo>
                  <a:pt x="7509" y="9302"/>
                  <a:pt x="7265" y="9453"/>
                  <a:pt x="6992" y="9484"/>
                </a:cubicBezTo>
                <a:cubicBezTo>
                  <a:pt x="6688" y="9545"/>
                  <a:pt x="6566" y="9697"/>
                  <a:pt x="6536" y="9909"/>
                </a:cubicBezTo>
                <a:cubicBezTo>
                  <a:pt x="6423" y="10417"/>
                  <a:pt x="6154" y="10767"/>
                  <a:pt x="5558" y="10767"/>
                </a:cubicBezTo>
                <a:cubicBezTo>
                  <a:pt x="5511" y="10767"/>
                  <a:pt x="5462" y="10765"/>
                  <a:pt x="5411" y="10760"/>
                </a:cubicBezTo>
                <a:cubicBezTo>
                  <a:pt x="5320" y="10760"/>
                  <a:pt x="5199" y="10791"/>
                  <a:pt x="5107" y="10821"/>
                </a:cubicBezTo>
                <a:cubicBezTo>
                  <a:pt x="4487" y="11090"/>
                  <a:pt x="3839" y="11148"/>
                  <a:pt x="3183" y="11148"/>
                </a:cubicBezTo>
                <a:cubicBezTo>
                  <a:pt x="2873" y="11148"/>
                  <a:pt x="2562" y="11135"/>
                  <a:pt x="2250" y="11125"/>
                </a:cubicBezTo>
                <a:cubicBezTo>
                  <a:pt x="1642" y="11125"/>
                  <a:pt x="1126" y="11247"/>
                  <a:pt x="609" y="11490"/>
                </a:cubicBezTo>
                <a:cubicBezTo>
                  <a:pt x="31" y="11794"/>
                  <a:pt x="1" y="12280"/>
                  <a:pt x="396" y="12767"/>
                </a:cubicBezTo>
                <a:cubicBezTo>
                  <a:pt x="639" y="13040"/>
                  <a:pt x="943" y="13375"/>
                  <a:pt x="943" y="13709"/>
                </a:cubicBezTo>
                <a:cubicBezTo>
                  <a:pt x="974" y="14043"/>
                  <a:pt x="1065" y="14134"/>
                  <a:pt x="1369" y="14195"/>
                </a:cubicBezTo>
                <a:cubicBezTo>
                  <a:pt x="1733" y="14286"/>
                  <a:pt x="1703" y="14469"/>
                  <a:pt x="1460" y="14651"/>
                </a:cubicBezTo>
                <a:cubicBezTo>
                  <a:pt x="1338" y="14742"/>
                  <a:pt x="1186" y="14833"/>
                  <a:pt x="1095" y="14955"/>
                </a:cubicBezTo>
                <a:cubicBezTo>
                  <a:pt x="1034" y="14985"/>
                  <a:pt x="1004" y="15107"/>
                  <a:pt x="1034" y="15137"/>
                </a:cubicBezTo>
                <a:cubicBezTo>
                  <a:pt x="1490" y="15441"/>
                  <a:pt x="1703" y="15958"/>
                  <a:pt x="2341" y="16110"/>
                </a:cubicBezTo>
                <a:cubicBezTo>
                  <a:pt x="2949" y="16262"/>
                  <a:pt x="3557" y="16444"/>
                  <a:pt x="4165" y="16657"/>
                </a:cubicBezTo>
                <a:cubicBezTo>
                  <a:pt x="4347" y="16718"/>
                  <a:pt x="4499" y="16840"/>
                  <a:pt x="4651" y="16931"/>
                </a:cubicBezTo>
                <a:cubicBezTo>
                  <a:pt x="4834" y="17052"/>
                  <a:pt x="4864" y="17144"/>
                  <a:pt x="4621" y="17296"/>
                </a:cubicBezTo>
                <a:cubicBezTo>
                  <a:pt x="4530" y="17387"/>
                  <a:pt x="4682" y="17691"/>
                  <a:pt x="4408" y="17782"/>
                </a:cubicBezTo>
                <a:cubicBezTo>
                  <a:pt x="4530" y="18086"/>
                  <a:pt x="4864" y="17964"/>
                  <a:pt x="5107" y="18025"/>
                </a:cubicBezTo>
                <a:cubicBezTo>
                  <a:pt x="5503" y="18116"/>
                  <a:pt x="5898" y="18207"/>
                  <a:pt x="6293" y="18299"/>
                </a:cubicBezTo>
                <a:cubicBezTo>
                  <a:pt x="6414" y="18329"/>
                  <a:pt x="6506" y="18359"/>
                  <a:pt x="6627" y="18359"/>
                </a:cubicBezTo>
                <a:cubicBezTo>
                  <a:pt x="7235" y="18390"/>
                  <a:pt x="7296" y="18390"/>
                  <a:pt x="7205" y="18876"/>
                </a:cubicBezTo>
                <a:cubicBezTo>
                  <a:pt x="7174" y="19150"/>
                  <a:pt x="7265" y="19271"/>
                  <a:pt x="7569" y="19332"/>
                </a:cubicBezTo>
                <a:cubicBezTo>
                  <a:pt x="8212" y="19473"/>
                  <a:pt x="8854" y="19586"/>
                  <a:pt x="9513" y="19586"/>
                </a:cubicBezTo>
                <a:cubicBezTo>
                  <a:pt x="9853" y="19586"/>
                  <a:pt x="10197" y="19556"/>
                  <a:pt x="10548" y="19484"/>
                </a:cubicBezTo>
                <a:cubicBezTo>
                  <a:pt x="10677" y="19457"/>
                  <a:pt x="10806" y="19448"/>
                  <a:pt x="10937" y="19448"/>
                </a:cubicBezTo>
                <a:cubicBezTo>
                  <a:pt x="11198" y="19448"/>
                  <a:pt x="11463" y="19484"/>
                  <a:pt x="11726" y="19484"/>
                </a:cubicBezTo>
                <a:cubicBezTo>
                  <a:pt x="11923" y="19484"/>
                  <a:pt x="12119" y="19464"/>
                  <a:pt x="12311" y="19393"/>
                </a:cubicBezTo>
                <a:cubicBezTo>
                  <a:pt x="12329" y="19387"/>
                  <a:pt x="12347" y="19385"/>
                  <a:pt x="12367" y="19385"/>
                </a:cubicBezTo>
                <a:cubicBezTo>
                  <a:pt x="12449" y="19385"/>
                  <a:pt x="12547" y="19429"/>
                  <a:pt x="12646" y="19454"/>
                </a:cubicBezTo>
                <a:cubicBezTo>
                  <a:pt x="13194" y="19681"/>
                  <a:pt x="13766" y="19743"/>
                  <a:pt x="14339" y="19743"/>
                </a:cubicBezTo>
                <a:cubicBezTo>
                  <a:pt x="14687" y="19743"/>
                  <a:pt x="15036" y="19720"/>
                  <a:pt x="15381" y="19697"/>
                </a:cubicBezTo>
                <a:cubicBezTo>
                  <a:pt x="15552" y="19685"/>
                  <a:pt x="15720" y="19680"/>
                  <a:pt x="15887" y="19680"/>
                </a:cubicBezTo>
                <a:cubicBezTo>
                  <a:pt x="16611" y="19680"/>
                  <a:pt x="17303" y="19775"/>
                  <a:pt x="17995" y="19849"/>
                </a:cubicBezTo>
                <a:cubicBezTo>
                  <a:pt x="19576" y="20031"/>
                  <a:pt x="21156" y="20274"/>
                  <a:pt x="22737" y="20487"/>
                </a:cubicBezTo>
                <a:cubicBezTo>
                  <a:pt x="23801" y="20639"/>
                  <a:pt x="24895" y="20761"/>
                  <a:pt x="25989" y="20913"/>
                </a:cubicBezTo>
                <a:cubicBezTo>
                  <a:pt x="28299" y="21247"/>
                  <a:pt x="30427" y="22159"/>
                  <a:pt x="32707" y="22584"/>
                </a:cubicBezTo>
                <a:cubicBezTo>
                  <a:pt x="32767" y="22584"/>
                  <a:pt x="32828" y="22676"/>
                  <a:pt x="32798" y="22736"/>
                </a:cubicBezTo>
                <a:cubicBezTo>
                  <a:pt x="32776" y="22887"/>
                  <a:pt x="32770" y="22946"/>
                  <a:pt x="32822" y="22946"/>
                </a:cubicBezTo>
                <a:cubicBezTo>
                  <a:pt x="32844" y="22946"/>
                  <a:pt x="32875" y="22936"/>
                  <a:pt x="32919" y="22919"/>
                </a:cubicBezTo>
                <a:cubicBezTo>
                  <a:pt x="33167" y="22829"/>
                  <a:pt x="33414" y="22722"/>
                  <a:pt x="33674" y="22722"/>
                </a:cubicBezTo>
                <a:cubicBezTo>
                  <a:pt x="33766" y="22722"/>
                  <a:pt x="33858" y="22735"/>
                  <a:pt x="33953" y="22767"/>
                </a:cubicBezTo>
                <a:cubicBezTo>
                  <a:pt x="34374" y="22931"/>
                  <a:pt x="34777" y="23220"/>
                  <a:pt x="35246" y="23220"/>
                </a:cubicBezTo>
                <a:cubicBezTo>
                  <a:pt x="35386" y="23220"/>
                  <a:pt x="35532" y="23194"/>
                  <a:pt x="35685" y="23131"/>
                </a:cubicBezTo>
                <a:cubicBezTo>
                  <a:pt x="35691" y="23126"/>
                  <a:pt x="35698" y="23123"/>
                  <a:pt x="35706" y="23123"/>
                </a:cubicBezTo>
                <a:cubicBezTo>
                  <a:pt x="35738" y="23123"/>
                  <a:pt x="35782" y="23168"/>
                  <a:pt x="35807" y="23192"/>
                </a:cubicBezTo>
                <a:cubicBezTo>
                  <a:pt x="36202" y="23405"/>
                  <a:pt x="36567" y="23618"/>
                  <a:pt x="36932" y="23800"/>
                </a:cubicBezTo>
                <a:cubicBezTo>
                  <a:pt x="37236" y="23952"/>
                  <a:pt x="37570" y="24135"/>
                  <a:pt x="37904" y="24195"/>
                </a:cubicBezTo>
                <a:cubicBezTo>
                  <a:pt x="38038" y="24214"/>
                  <a:pt x="38183" y="24230"/>
                  <a:pt x="38327" y="24230"/>
                </a:cubicBezTo>
                <a:cubicBezTo>
                  <a:pt x="38643" y="24230"/>
                  <a:pt x="38953" y="24153"/>
                  <a:pt x="39120" y="23861"/>
                </a:cubicBezTo>
                <a:cubicBezTo>
                  <a:pt x="39363" y="23405"/>
                  <a:pt x="39546" y="22919"/>
                  <a:pt x="39728" y="22432"/>
                </a:cubicBezTo>
                <a:cubicBezTo>
                  <a:pt x="39819" y="22159"/>
                  <a:pt x="39363" y="21885"/>
                  <a:pt x="39698" y="21612"/>
                </a:cubicBezTo>
                <a:cubicBezTo>
                  <a:pt x="39698" y="21581"/>
                  <a:pt x="39637" y="21429"/>
                  <a:pt x="39576" y="21429"/>
                </a:cubicBezTo>
                <a:cubicBezTo>
                  <a:pt x="39059" y="21277"/>
                  <a:pt x="39059" y="20761"/>
                  <a:pt x="38664" y="20517"/>
                </a:cubicBezTo>
                <a:cubicBezTo>
                  <a:pt x="38573" y="20457"/>
                  <a:pt x="38512" y="20305"/>
                  <a:pt x="38512" y="20214"/>
                </a:cubicBezTo>
                <a:cubicBezTo>
                  <a:pt x="38543" y="19575"/>
                  <a:pt x="38877" y="19210"/>
                  <a:pt x="39576" y="19119"/>
                </a:cubicBezTo>
                <a:cubicBezTo>
                  <a:pt x="39789" y="19089"/>
                  <a:pt x="39850" y="19058"/>
                  <a:pt x="39789" y="18846"/>
                </a:cubicBezTo>
                <a:cubicBezTo>
                  <a:pt x="39667" y="18451"/>
                  <a:pt x="39455" y="18147"/>
                  <a:pt x="39059" y="17903"/>
                </a:cubicBezTo>
                <a:cubicBezTo>
                  <a:pt x="38907" y="17812"/>
                  <a:pt x="38755" y="17599"/>
                  <a:pt x="38755" y="17448"/>
                </a:cubicBezTo>
                <a:cubicBezTo>
                  <a:pt x="38786" y="17204"/>
                  <a:pt x="39059" y="17235"/>
                  <a:pt x="39272" y="17204"/>
                </a:cubicBezTo>
                <a:cubicBezTo>
                  <a:pt x="39546" y="17204"/>
                  <a:pt x="39819" y="17113"/>
                  <a:pt x="40093" y="17113"/>
                </a:cubicBezTo>
                <a:cubicBezTo>
                  <a:pt x="40518" y="17083"/>
                  <a:pt x="40670" y="16840"/>
                  <a:pt x="40458" y="16536"/>
                </a:cubicBezTo>
                <a:cubicBezTo>
                  <a:pt x="40366" y="16414"/>
                  <a:pt x="40275" y="16292"/>
                  <a:pt x="40123" y="16201"/>
                </a:cubicBezTo>
                <a:cubicBezTo>
                  <a:pt x="39819" y="16019"/>
                  <a:pt x="39758" y="15837"/>
                  <a:pt x="40002" y="15533"/>
                </a:cubicBezTo>
                <a:cubicBezTo>
                  <a:pt x="40214" y="15320"/>
                  <a:pt x="40002" y="15107"/>
                  <a:pt x="39789" y="14925"/>
                </a:cubicBezTo>
                <a:cubicBezTo>
                  <a:pt x="39546" y="14712"/>
                  <a:pt x="39151" y="14530"/>
                  <a:pt x="39120" y="14286"/>
                </a:cubicBezTo>
                <a:cubicBezTo>
                  <a:pt x="39059" y="13648"/>
                  <a:pt x="38512" y="13618"/>
                  <a:pt x="38026" y="13557"/>
                </a:cubicBezTo>
                <a:cubicBezTo>
                  <a:pt x="37722" y="13496"/>
                  <a:pt x="37479" y="13466"/>
                  <a:pt x="37266" y="13253"/>
                </a:cubicBezTo>
                <a:cubicBezTo>
                  <a:pt x="37144" y="13131"/>
                  <a:pt x="36901" y="13131"/>
                  <a:pt x="36719" y="13101"/>
                </a:cubicBezTo>
                <a:cubicBezTo>
                  <a:pt x="35959" y="12949"/>
                  <a:pt x="35138" y="12979"/>
                  <a:pt x="34561" y="12432"/>
                </a:cubicBezTo>
                <a:cubicBezTo>
                  <a:pt x="34470" y="12341"/>
                  <a:pt x="34226" y="12371"/>
                  <a:pt x="34074" y="12311"/>
                </a:cubicBezTo>
                <a:cubicBezTo>
                  <a:pt x="33558" y="12098"/>
                  <a:pt x="33041" y="11855"/>
                  <a:pt x="32524" y="11642"/>
                </a:cubicBezTo>
                <a:cubicBezTo>
                  <a:pt x="32464" y="11581"/>
                  <a:pt x="32464" y="11460"/>
                  <a:pt x="32403" y="11368"/>
                </a:cubicBezTo>
                <a:cubicBezTo>
                  <a:pt x="32312" y="11247"/>
                  <a:pt x="32220" y="11125"/>
                  <a:pt x="32099" y="11034"/>
                </a:cubicBezTo>
                <a:cubicBezTo>
                  <a:pt x="31643" y="10730"/>
                  <a:pt x="31582" y="10365"/>
                  <a:pt x="31795" y="9940"/>
                </a:cubicBezTo>
                <a:cubicBezTo>
                  <a:pt x="31886" y="9757"/>
                  <a:pt x="31886" y="9484"/>
                  <a:pt x="32038" y="9393"/>
                </a:cubicBezTo>
                <a:cubicBezTo>
                  <a:pt x="32494" y="9150"/>
                  <a:pt x="31916" y="9028"/>
                  <a:pt x="32008" y="8846"/>
                </a:cubicBezTo>
                <a:cubicBezTo>
                  <a:pt x="32038" y="8724"/>
                  <a:pt x="32068" y="8572"/>
                  <a:pt x="32160" y="8511"/>
                </a:cubicBezTo>
                <a:cubicBezTo>
                  <a:pt x="32615" y="8238"/>
                  <a:pt x="32433" y="7964"/>
                  <a:pt x="32190" y="7660"/>
                </a:cubicBezTo>
                <a:cubicBezTo>
                  <a:pt x="31825" y="7204"/>
                  <a:pt x="31856" y="7143"/>
                  <a:pt x="32372" y="6839"/>
                </a:cubicBezTo>
                <a:cubicBezTo>
                  <a:pt x="32676" y="6687"/>
                  <a:pt x="33132" y="6627"/>
                  <a:pt x="33254" y="6414"/>
                </a:cubicBezTo>
                <a:cubicBezTo>
                  <a:pt x="33375" y="6201"/>
                  <a:pt x="33223" y="5806"/>
                  <a:pt x="33102" y="5502"/>
                </a:cubicBezTo>
                <a:cubicBezTo>
                  <a:pt x="32919" y="5077"/>
                  <a:pt x="32707" y="4651"/>
                  <a:pt x="32403" y="4286"/>
                </a:cubicBezTo>
                <a:cubicBezTo>
                  <a:pt x="32129" y="3982"/>
                  <a:pt x="31704" y="3739"/>
                  <a:pt x="31308" y="3557"/>
                </a:cubicBezTo>
                <a:cubicBezTo>
                  <a:pt x="30883" y="3314"/>
                  <a:pt x="30549" y="2918"/>
                  <a:pt x="30001" y="2858"/>
                </a:cubicBezTo>
                <a:cubicBezTo>
                  <a:pt x="29667" y="2797"/>
                  <a:pt x="29272" y="2645"/>
                  <a:pt x="29029" y="2432"/>
                </a:cubicBezTo>
                <a:cubicBezTo>
                  <a:pt x="28694" y="2159"/>
                  <a:pt x="28330" y="2067"/>
                  <a:pt x="27935" y="1976"/>
                </a:cubicBezTo>
                <a:cubicBezTo>
                  <a:pt x="27783" y="1915"/>
                  <a:pt x="27570" y="1915"/>
                  <a:pt x="27479" y="1824"/>
                </a:cubicBezTo>
                <a:cubicBezTo>
                  <a:pt x="26992" y="1368"/>
                  <a:pt x="26354" y="1338"/>
                  <a:pt x="25716" y="1338"/>
                </a:cubicBezTo>
                <a:cubicBezTo>
                  <a:pt x="25624" y="1338"/>
                  <a:pt x="25473" y="1307"/>
                  <a:pt x="25412" y="1277"/>
                </a:cubicBezTo>
                <a:cubicBezTo>
                  <a:pt x="24713" y="821"/>
                  <a:pt x="23862" y="852"/>
                  <a:pt x="23071" y="669"/>
                </a:cubicBezTo>
                <a:cubicBezTo>
                  <a:pt x="22737" y="608"/>
                  <a:pt x="22372" y="730"/>
                  <a:pt x="22068" y="426"/>
                </a:cubicBezTo>
                <a:cubicBezTo>
                  <a:pt x="22013" y="370"/>
                  <a:pt x="21912" y="334"/>
                  <a:pt x="21803" y="334"/>
                </a:cubicBezTo>
                <a:cubicBezTo>
                  <a:pt x="21673" y="334"/>
                  <a:pt x="21529" y="385"/>
                  <a:pt x="21430" y="517"/>
                </a:cubicBezTo>
                <a:cubicBezTo>
                  <a:pt x="21349" y="571"/>
                  <a:pt x="21219" y="674"/>
                  <a:pt x="21149" y="674"/>
                </a:cubicBezTo>
                <a:cubicBezTo>
                  <a:pt x="21140" y="674"/>
                  <a:pt x="21132" y="672"/>
                  <a:pt x="21126" y="669"/>
                </a:cubicBezTo>
                <a:cubicBezTo>
                  <a:pt x="20548" y="548"/>
                  <a:pt x="19880" y="700"/>
                  <a:pt x="19424" y="213"/>
                </a:cubicBezTo>
                <a:cubicBezTo>
                  <a:pt x="19355" y="145"/>
                  <a:pt x="19238" y="86"/>
                  <a:pt x="19116" y="86"/>
                </a:cubicBezTo>
                <a:cubicBezTo>
                  <a:pt x="19022" y="86"/>
                  <a:pt x="18926" y="121"/>
                  <a:pt x="18846" y="213"/>
                </a:cubicBezTo>
                <a:cubicBezTo>
                  <a:pt x="18743" y="331"/>
                  <a:pt x="18697" y="384"/>
                  <a:pt x="18643" y="384"/>
                </a:cubicBezTo>
                <a:cubicBezTo>
                  <a:pt x="18585" y="384"/>
                  <a:pt x="18517" y="323"/>
                  <a:pt x="18360" y="213"/>
                </a:cubicBezTo>
                <a:cubicBezTo>
                  <a:pt x="18238" y="92"/>
                  <a:pt x="18056" y="31"/>
                  <a:pt x="1787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11"/>
          <p:cNvSpPr/>
          <p:nvPr/>
        </p:nvSpPr>
        <p:spPr>
          <a:xfrm flipH="1">
            <a:off x="4378256" y="-138833"/>
            <a:ext cx="2879977" cy="1664341"/>
          </a:xfrm>
          <a:custGeom>
            <a:avLst/>
            <a:gdLst/>
            <a:ahLst/>
            <a:cxnLst/>
            <a:rect l="l" t="t" r="r" b="b"/>
            <a:pathLst>
              <a:path w="14235" h="8480" extrusionOk="0">
                <a:moveTo>
                  <a:pt x="7825" y="1454"/>
                </a:moveTo>
                <a:cubicBezTo>
                  <a:pt x="7993" y="1496"/>
                  <a:pt x="8160" y="1496"/>
                  <a:pt x="8307" y="1559"/>
                </a:cubicBezTo>
                <a:cubicBezTo>
                  <a:pt x="8516" y="1643"/>
                  <a:pt x="8662" y="1768"/>
                  <a:pt x="8788" y="1915"/>
                </a:cubicBezTo>
                <a:cubicBezTo>
                  <a:pt x="9018" y="2500"/>
                  <a:pt x="8830" y="3170"/>
                  <a:pt x="8160" y="3316"/>
                </a:cubicBezTo>
                <a:cubicBezTo>
                  <a:pt x="8092" y="3333"/>
                  <a:pt x="8029" y="3340"/>
                  <a:pt x="7970" y="3340"/>
                </a:cubicBezTo>
                <a:cubicBezTo>
                  <a:pt x="7336" y="3340"/>
                  <a:pt x="7200" y="2475"/>
                  <a:pt x="7449" y="1977"/>
                </a:cubicBezTo>
                <a:cubicBezTo>
                  <a:pt x="7553" y="1768"/>
                  <a:pt x="7679" y="1601"/>
                  <a:pt x="7825" y="1454"/>
                </a:cubicBezTo>
                <a:close/>
                <a:moveTo>
                  <a:pt x="3913" y="4112"/>
                </a:moveTo>
                <a:cubicBezTo>
                  <a:pt x="4289" y="4237"/>
                  <a:pt x="4645" y="4195"/>
                  <a:pt x="5001" y="4405"/>
                </a:cubicBezTo>
                <a:cubicBezTo>
                  <a:pt x="5231" y="4530"/>
                  <a:pt x="5419" y="4697"/>
                  <a:pt x="5587" y="4886"/>
                </a:cubicBezTo>
                <a:cubicBezTo>
                  <a:pt x="5608" y="5346"/>
                  <a:pt x="5545" y="5827"/>
                  <a:pt x="5084" y="6078"/>
                </a:cubicBezTo>
                <a:cubicBezTo>
                  <a:pt x="4955" y="6156"/>
                  <a:pt x="4808" y="6191"/>
                  <a:pt x="4660" y="6191"/>
                </a:cubicBezTo>
                <a:cubicBezTo>
                  <a:pt x="4326" y="6191"/>
                  <a:pt x="3982" y="6012"/>
                  <a:pt x="3808" y="5723"/>
                </a:cubicBezTo>
                <a:cubicBezTo>
                  <a:pt x="3557" y="5262"/>
                  <a:pt x="3662" y="4656"/>
                  <a:pt x="3892" y="4112"/>
                </a:cubicBezTo>
                <a:close/>
                <a:moveTo>
                  <a:pt x="10649" y="0"/>
                </a:moveTo>
                <a:cubicBezTo>
                  <a:pt x="10538" y="0"/>
                  <a:pt x="10426" y="4"/>
                  <a:pt x="10315" y="11"/>
                </a:cubicBezTo>
                <a:cubicBezTo>
                  <a:pt x="9395" y="73"/>
                  <a:pt x="8349" y="387"/>
                  <a:pt x="7637" y="1057"/>
                </a:cubicBezTo>
                <a:cubicBezTo>
                  <a:pt x="7492" y="1032"/>
                  <a:pt x="7346" y="1020"/>
                  <a:pt x="7201" y="1020"/>
                </a:cubicBezTo>
                <a:cubicBezTo>
                  <a:pt x="5649" y="1020"/>
                  <a:pt x="4131" y="2391"/>
                  <a:pt x="3557" y="3902"/>
                </a:cubicBezTo>
                <a:cubicBezTo>
                  <a:pt x="3462" y="3885"/>
                  <a:pt x="3367" y="3878"/>
                  <a:pt x="3275" y="3878"/>
                </a:cubicBezTo>
                <a:cubicBezTo>
                  <a:pt x="2331" y="3878"/>
                  <a:pt x="1538" y="4704"/>
                  <a:pt x="1004" y="5409"/>
                </a:cubicBezTo>
                <a:cubicBezTo>
                  <a:pt x="356" y="6288"/>
                  <a:pt x="0" y="7459"/>
                  <a:pt x="670" y="8401"/>
                </a:cubicBezTo>
                <a:cubicBezTo>
                  <a:pt x="704" y="8456"/>
                  <a:pt x="754" y="8479"/>
                  <a:pt x="802" y="8479"/>
                </a:cubicBezTo>
                <a:cubicBezTo>
                  <a:pt x="901" y="8479"/>
                  <a:pt x="991" y="8381"/>
                  <a:pt x="921" y="8254"/>
                </a:cubicBezTo>
                <a:cubicBezTo>
                  <a:pt x="167" y="6643"/>
                  <a:pt x="1758" y="4342"/>
                  <a:pt x="3473" y="4112"/>
                </a:cubicBezTo>
                <a:lnTo>
                  <a:pt x="3473" y="4112"/>
                </a:lnTo>
                <a:cubicBezTo>
                  <a:pt x="3348" y="4446"/>
                  <a:pt x="3285" y="4802"/>
                  <a:pt x="3285" y="5137"/>
                </a:cubicBezTo>
                <a:cubicBezTo>
                  <a:pt x="3285" y="5910"/>
                  <a:pt x="3875" y="6595"/>
                  <a:pt x="4658" y="6595"/>
                </a:cubicBezTo>
                <a:cubicBezTo>
                  <a:pt x="4722" y="6595"/>
                  <a:pt x="4788" y="6590"/>
                  <a:pt x="4854" y="6581"/>
                </a:cubicBezTo>
                <a:cubicBezTo>
                  <a:pt x="5482" y="6497"/>
                  <a:pt x="5942" y="5911"/>
                  <a:pt x="5921" y="5304"/>
                </a:cubicBezTo>
                <a:cubicBezTo>
                  <a:pt x="5942" y="5283"/>
                  <a:pt x="5963" y="5262"/>
                  <a:pt x="5942" y="5241"/>
                </a:cubicBezTo>
                <a:cubicBezTo>
                  <a:pt x="5942" y="5179"/>
                  <a:pt x="5921" y="5116"/>
                  <a:pt x="5900" y="5053"/>
                </a:cubicBezTo>
                <a:cubicBezTo>
                  <a:pt x="5880" y="4969"/>
                  <a:pt x="5859" y="4907"/>
                  <a:pt x="5838" y="4823"/>
                </a:cubicBezTo>
                <a:cubicBezTo>
                  <a:pt x="5817" y="4802"/>
                  <a:pt x="5817" y="4802"/>
                  <a:pt x="5796" y="4781"/>
                </a:cubicBezTo>
                <a:cubicBezTo>
                  <a:pt x="5649" y="4509"/>
                  <a:pt x="5461" y="4258"/>
                  <a:pt x="5189" y="4091"/>
                </a:cubicBezTo>
                <a:cubicBezTo>
                  <a:pt x="4945" y="3916"/>
                  <a:pt x="4570" y="3756"/>
                  <a:pt x="4234" y="3756"/>
                </a:cubicBezTo>
                <a:cubicBezTo>
                  <a:pt x="4167" y="3756"/>
                  <a:pt x="4101" y="3763"/>
                  <a:pt x="4038" y="3777"/>
                </a:cubicBezTo>
                <a:cubicBezTo>
                  <a:pt x="4101" y="3630"/>
                  <a:pt x="4185" y="3505"/>
                  <a:pt x="4248" y="3379"/>
                </a:cubicBezTo>
                <a:cubicBezTo>
                  <a:pt x="4959" y="2228"/>
                  <a:pt x="6110" y="1454"/>
                  <a:pt x="7449" y="1245"/>
                </a:cubicBezTo>
                <a:lnTo>
                  <a:pt x="7449" y="1245"/>
                </a:lnTo>
                <a:cubicBezTo>
                  <a:pt x="7302" y="1412"/>
                  <a:pt x="7198" y="1580"/>
                  <a:pt x="7093" y="1768"/>
                </a:cubicBezTo>
                <a:cubicBezTo>
                  <a:pt x="6678" y="2577"/>
                  <a:pt x="6921" y="3735"/>
                  <a:pt x="8006" y="3735"/>
                </a:cubicBezTo>
                <a:cubicBezTo>
                  <a:pt x="8015" y="3735"/>
                  <a:pt x="8025" y="3735"/>
                  <a:pt x="8035" y="3735"/>
                </a:cubicBezTo>
                <a:cubicBezTo>
                  <a:pt x="9102" y="3735"/>
                  <a:pt x="9395" y="2500"/>
                  <a:pt x="8997" y="1705"/>
                </a:cubicBezTo>
                <a:cubicBezTo>
                  <a:pt x="8966" y="1658"/>
                  <a:pt x="8934" y="1635"/>
                  <a:pt x="8894" y="1635"/>
                </a:cubicBezTo>
                <a:cubicBezTo>
                  <a:pt x="8881" y="1635"/>
                  <a:pt x="8866" y="1637"/>
                  <a:pt x="8851" y="1643"/>
                </a:cubicBezTo>
                <a:cubicBezTo>
                  <a:pt x="8767" y="1496"/>
                  <a:pt x="8662" y="1392"/>
                  <a:pt x="8537" y="1287"/>
                </a:cubicBezTo>
                <a:cubicBezTo>
                  <a:pt x="8453" y="1224"/>
                  <a:pt x="8328" y="1182"/>
                  <a:pt x="8202" y="1140"/>
                </a:cubicBezTo>
                <a:cubicBezTo>
                  <a:pt x="8579" y="868"/>
                  <a:pt x="9039" y="680"/>
                  <a:pt x="9478" y="575"/>
                </a:cubicBezTo>
                <a:cubicBezTo>
                  <a:pt x="9918" y="460"/>
                  <a:pt x="10358" y="405"/>
                  <a:pt x="10795" y="405"/>
                </a:cubicBezTo>
                <a:cubicBezTo>
                  <a:pt x="11939" y="405"/>
                  <a:pt x="13055" y="782"/>
                  <a:pt x="14040" y="1433"/>
                </a:cubicBezTo>
                <a:cubicBezTo>
                  <a:pt x="14057" y="1444"/>
                  <a:pt x="14075" y="1449"/>
                  <a:pt x="14092" y="1449"/>
                </a:cubicBezTo>
                <a:cubicBezTo>
                  <a:pt x="14174" y="1449"/>
                  <a:pt x="14235" y="1336"/>
                  <a:pt x="14165" y="1266"/>
                </a:cubicBezTo>
                <a:cubicBezTo>
                  <a:pt x="13203" y="439"/>
                  <a:pt x="11923" y="0"/>
                  <a:pt x="10649" y="0"/>
                </a:cubicBezTo>
                <a:close/>
              </a:path>
            </a:pathLst>
          </a:custGeom>
          <a:solidFill>
            <a:srgbClr val="000000"/>
          </a:solidFill>
          <a:ln w="381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094995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heme" Target="../theme/theme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Encode Sans Condensed Thin"/>
              <a:buNone/>
              <a:defRPr sz="3000">
                <a:solidFill>
                  <a:schemeClr val="dk1"/>
                </a:solidFill>
                <a:latin typeface="Encode Sans Condensed Thin"/>
                <a:ea typeface="Encode Sans Condensed Thin"/>
                <a:cs typeface="Encode Sans Condensed Thin"/>
                <a:sym typeface="Encode Sans Condensed Thin"/>
              </a:defRPr>
            </a:lvl1pPr>
            <a:lvl2pPr lvl="1">
              <a:spcBef>
                <a:spcPts val="0"/>
              </a:spcBef>
              <a:spcAft>
                <a:spcPts val="0"/>
              </a:spcAft>
              <a:buClr>
                <a:schemeClr val="dk1"/>
              </a:buClr>
              <a:buSzPts val="3000"/>
              <a:buFont typeface="Encode Sans Condensed Thin"/>
              <a:buNone/>
              <a:defRPr sz="3000">
                <a:solidFill>
                  <a:schemeClr val="dk1"/>
                </a:solidFill>
                <a:latin typeface="Encode Sans Condensed Thin"/>
                <a:ea typeface="Encode Sans Condensed Thin"/>
                <a:cs typeface="Encode Sans Condensed Thin"/>
                <a:sym typeface="Encode Sans Condensed Thin"/>
              </a:defRPr>
            </a:lvl2pPr>
            <a:lvl3pPr lvl="2">
              <a:spcBef>
                <a:spcPts val="0"/>
              </a:spcBef>
              <a:spcAft>
                <a:spcPts val="0"/>
              </a:spcAft>
              <a:buClr>
                <a:schemeClr val="dk1"/>
              </a:buClr>
              <a:buSzPts val="3000"/>
              <a:buFont typeface="Encode Sans Condensed Thin"/>
              <a:buNone/>
              <a:defRPr sz="3000">
                <a:solidFill>
                  <a:schemeClr val="dk1"/>
                </a:solidFill>
                <a:latin typeface="Encode Sans Condensed Thin"/>
                <a:ea typeface="Encode Sans Condensed Thin"/>
                <a:cs typeface="Encode Sans Condensed Thin"/>
                <a:sym typeface="Encode Sans Condensed Thin"/>
              </a:defRPr>
            </a:lvl3pPr>
            <a:lvl4pPr lvl="3">
              <a:spcBef>
                <a:spcPts val="0"/>
              </a:spcBef>
              <a:spcAft>
                <a:spcPts val="0"/>
              </a:spcAft>
              <a:buClr>
                <a:schemeClr val="dk1"/>
              </a:buClr>
              <a:buSzPts val="3000"/>
              <a:buFont typeface="Encode Sans Condensed Thin"/>
              <a:buNone/>
              <a:defRPr sz="3000">
                <a:solidFill>
                  <a:schemeClr val="dk1"/>
                </a:solidFill>
                <a:latin typeface="Encode Sans Condensed Thin"/>
                <a:ea typeface="Encode Sans Condensed Thin"/>
                <a:cs typeface="Encode Sans Condensed Thin"/>
                <a:sym typeface="Encode Sans Condensed Thin"/>
              </a:defRPr>
            </a:lvl4pPr>
            <a:lvl5pPr lvl="4">
              <a:spcBef>
                <a:spcPts val="0"/>
              </a:spcBef>
              <a:spcAft>
                <a:spcPts val="0"/>
              </a:spcAft>
              <a:buClr>
                <a:schemeClr val="dk1"/>
              </a:buClr>
              <a:buSzPts val="3000"/>
              <a:buFont typeface="Encode Sans Condensed Thin"/>
              <a:buNone/>
              <a:defRPr sz="3000">
                <a:solidFill>
                  <a:schemeClr val="dk1"/>
                </a:solidFill>
                <a:latin typeface="Encode Sans Condensed Thin"/>
                <a:ea typeface="Encode Sans Condensed Thin"/>
                <a:cs typeface="Encode Sans Condensed Thin"/>
                <a:sym typeface="Encode Sans Condensed Thin"/>
              </a:defRPr>
            </a:lvl5pPr>
            <a:lvl6pPr lvl="5">
              <a:spcBef>
                <a:spcPts val="0"/>
              </a:spcBef>
              <a:spcAft>
                <a:spcPts val="0"/>
              </a:spcAft>
              <a:buClr>
                <a:schemeClr val="dk1"/>
              </a:buClr>
              <a:buSzPts val="3000"/>
              <a:buFont typeface="Encode Sans Condensed Thin"/>
              <a:buNone/>
              <a:defRPr sz="3000">
                <a:solidFill>
                  <a:schemeClr val="dk1"/>
                </a:solidFill>
                <a:latin typeface="Encode Sans Condensed Thin"/>
                <a:ea typeface="Encode Sans Condensed Thin"/>
                <a:cs typeface="Encode Sans Condensed Thin"/>
                <a:sym typeface="Encode Sans Condensed Thin"/>
              </a:defRPr>
            </a:lvl6pPr>
            <a:lvl7pPr lvl="6">
              <a:spcBef>
                <a:spcPts val="0"/>
              </a:spcBef>
              <a:spcAft>
                <a:spcPts val="0"/>
              </a:spcAft>
              <a:buClr>
                <a:schemeClr val="dk1"/>
              </a:buClr>
              <a:buSzPts val="3000"/>
              <a:buFont typeface="Encode Sans Condensed Thin"/>
              <a:buNone/>
              <a:defRPr sz="3000">
                <a:solidFill>
                  <a:schemeClr val="dk1"/>
                </a:solidFill>
                <a:latin typeface="Encode Sans Condensed Thin"/>
                <a:ea typeface="Encode Sans Condensed Thin"/>
                <a:cs typeface="Encode Sans Condensed Thin"/>
                <a:sym typeface="Encode Sans Condensed Thin"/>
              </a:defRPr>
            </a:lvl7pPr>
            <a:lvl8pPr lvl="7">
              <a:spcBef>
                <a:spcPts val="0"/>
              </a:spcBef>
              <a:spcAft>
                <a:spcPts val="0"/>
              </a:spcAft>
              <a:buClr>
                <a:schemeClr val="dk1"/>
              </a:buClr>
              <a:buSzPts val="3000"/>
              <a:buFont typeface="Encode Sans Condensed Thin"/>
              <a:buNone/>
              <a:defRPr sz="3000">
                <a:solidFill>
                  <a:schemeClr val="dk1"/>
                </a:solidFill>
                <a:latin typeface="Encode Sans Condensed Thin"/>
                <a:ea typeface="Encode Sans Condensed Thin"/>
                <a:cs typeface="Encode Sans Condensed Thin"/>
                <a:sym typeface="Encode Sans Condensed Thin"/>
              </a:defRPr>
            </a:lvl8pPr>
            <a:lvl9pPr lvl="8">
              <a:spcBef>
                <a:spcPts val="0"/>
              </a:spcBef>
              <a:spcAft>
                <a:spcPts val="0"/>
              </a:spcAft>
              <a:buClr>
                <a:schemeClr val="dk1"/>
              </a:buClr>
              <a:buSzPts val="3000"/>
              <a:buFont typeface="Encode Sans Condensed Thin"/>
              <a:buNone/>
              <a:defRPr sz="3000">
                <a:solidFill>
                  <a:schemeClr val="dk1"/>
                </a:solidFill>
                <a:latin typeface="Encode Sans Condensed Thin"/>
                <a:ea typeface="Encode Sans Condensed Thin"/>
                <a:cs typeface="Encode Sans Condensed Thin"/>
                <a:sym typeface="Encode Sans Condensed Thin"/>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1pPr>
            <a:lvl2pPr marL="914400" lvl="1" indent="-330200">
              <a:lnSpc>
                <a:spcPct val="100000"/>
              </a:lnSpc>
              <a:spcBef>
                <a:spcPts val="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2pPr>
            <a:lvl3pPr marL="1371600" lvl="2" indent="-330200">
              <a:lnSpc>
                <a:spcPct val="100000"/>
              </a:lnSpc>
              <a:spcBef>
                <a:spcPts val="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3pPr>
            <a:lvl4pPr marL="1828800" lvl="3" indent="-330200">
              <a:lnSpc>
                <a:spcPct val="100000"/>
              </a:lnSpc>
              <a:spcBef>
                <a:spcPts val="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4pPr>
            <a:lvl5pPr marL="2286000" lvl="4" indent="-330200">
              <a:lnSpc>
                <a:spcPct val="100000"/>
              </a:lnSpc>
              <a:spcBef>
                <a:spcPts val="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5pPr>
            <a:lvl6pPr marL="2743200" lvl="5" indent="-330200">
              <a:lnSpc>
                <a:spcPct val="100000"/>
              </a:lnSpc>
              <a:spcBef>
                <a:spcPts val="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6pPr>
            <a:lvl7pPr marL="3200400" lvl="6" indent="-330200">
              <a:lnSpc>
                <a:spcPct val="100000"/>
              </a:lnSpc>
              <a:spcBef>
                <a:spcPts val="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7pPr>
            <a:lvl8pPr marL="3657600" lvl="7" indent="-330200">
              <a:lnSpc>
                <a:spcPct val="100000"/>
              </a:lnSpc>
              <a:spcBef>
                <a:spcPts val="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8pPr>
            <a:lvl9pPr marL="4114800" lvl="8" indent="-330200">
              <a:lnSpc>
                <a:spcPct val="100000"/>
              </a:lnSpc>
              <a:spcBef>
                <a:spcPts val="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302074063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Itim"/>
              <a:buNone/>
              <a:defRPr sz="3000" b="1">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960000" y="1582800"/>
            <a:ext cx="10272000" cy="45552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Muli"/>
              <a:buChar char="●"/>
              <a:defRPr sz="1600">
                <a:solidFill>
                  <a:schemeClr val="dk2"/>
                </a:solidFill>
                <a:latin typeface="Muli"/>
                <a:ea typeface="Muli"/>
                <a:cs typeface="Muli"/>
                <a:sym typeface="Muli"/>
              </a:defRPr>
            </a:lvl1pPr>
            <a:lvl2pPr marL="914400" lvl="1"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2pPr>
            <a:lvl3pPr marL="1371600" lvl="2"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3pPr>
            <a:lvl4pPr marL="1828800" lvl="3"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4pPr>
            <a:lvl5pPr marL="2286000" lvl="4"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5pPr>
            <a:lvl6pPr marL="2743200" lvl="5"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6pPr>
            <a:lvl7pPr marL="3200400" lvl="6"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7pPr>
            <a:lvl8pPr marL="3657600" lvl="7"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8pPr>
            <a:lvl9pPr marL="4114800" lvl="8" indent="-330200">
              <a:lnSpc>
                <a:spcPct val="115000"/>
              </a:lnSpc>
              <a:spcBef>
                <a:spcPts val="1600"/>
              </a:spcBef>
              <a:spcAft>
                <a:spcPts val="1600"/>
              </a:spcAft>
              <a:buClr>
                <a:schemeClr val="dk2"/>
              </a:buClr>
              <a:buSzPts val="1600"/>
              <a:buFont typeface="Muli"/>
              <a:buChar char="■"/>
              <a:defRPr sz="1600">
                <a:solidFill>
                  <a:schemeClr val="dk2"/>
                </a:solidFill>
                <a:latin typeface="Muli"/>
                <a:ea typeface="Muli"/>
                <a:cs typeface="Muli"/>
                <a:sym typeface="Muli"/>
              </a:defRPr>
            </a:lvl9pPr>
          </a:lstStyle>
          <a:p>
            <a:endParaRPr/>
          </a:p>
        </p:txBody>
      </p:sp>
    </p:spTree>
    <p:extLst>
      <p:ext uri="{BB962C8B-B14F-4D97-AF65-F5344CB8AC3E}">
        <p14:creationId xmlns:p14="http://schemas.microsoft.com/office/powerpoint/2010/main" val="4017594845"/>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9" r:id="rId22"/>
    <p:sldLayoutId id="2147483720" r:id="rId23"/>
    <p:sldLayoutId id="214748372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8.xml"/><Relationship Id="rId5" Type="http://schemas.openxmlformats.org/officeDocument/2006/relationships/image" Target="../media/image2.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2"/>
        <p:cNvGrpSpPr/>
        <p:nvPr/>
      </p:nvGrpSpPr>
      <p:grpSpPr>
        <a:xfrm>
          <a:off x="0" y="0"/>
          <a:ext cx="0" cy="0"/>
          <a:chOff x="0" y="0"/>
          <a:chExt cx="0" cy="0"/>
        </a:xfrm>
      </p:grpSpPr>
      <p:sp>
        <p:nvSpPr>
          <p:cNvPr id="253" name="Google Shape;253;p39"/>
          <p:cNvSpPr txBox="1">
            <a:spLocks noGrp="1"/>
          </p:cNvSpPr>
          <p:nvPr>
            <p:ph type="ctrTitle"/>
          </p:nvPr>
        </p:nvSpPr>
        <p:spPr>
          <a:xfrm>
            <a:off x="1871529" y="1556100"/>
            <a:ext cx="8772804" cy="2971200"/>
          </a:xfrm>
          <a:prstGeom prst="rect">
            <a:avLst/>
          </a:prstGeom>
        </p:spPr>
        <p:txBody>
          <a:bodyPr spcFirstLastPara="1" wrap="square" lIns="121900" tIns="121900" rIns="121900" bIns="121900" anchor="t" anchorCtr="0">
            <a:noAutofit/>
          </a:bodyPr>
          <a:lstStyle/>
          <a:p>
            <a:r>
              <a:rPr lang="en" dirty="0">
                <a:latin typeface="Bahnschrift SemiLight" panose="020B0502040204020203" pitchFamily="34" charset="0"/>
              </a:rPr>
              <a:t>UNIDAD EDUCATIA</a:t>
            </a:r>
            <a:br>
              <a:rPr lang="en" dirty="0">
                <a:latin typeface="Bahnschrift SemiLight" panose="020B0502040204020203" pitchFamily="34" charset="0"/>
              </a:rPr>
            </a:br>
            <a:r>
              <a:rPr lang="en" dirty="0">
                <a:latin typeface="Bahnschrift SemiLight" panose="020B0502040204020203" pitchFamily="34" charset="0"/>
              </a:rPr>
              <a:t>‘’LUIS ROBERTO BRAVO’’</a:t>
            </a:r>
            <a:endParaRPr dirty="0">
              <a:latin typeface="Bahnschrift SemiLight" panose="020B0502040204020203" pitchFamily="34" charset="0"/>
            </a:endParaRPr>
          </a:p>
        </p:txBody>
      </p:sp>
      <p:sp>
        <p:nvSpPr>
          <p:cNvPr id="254" name="Google Shape;254;p39"/>
          <p:cNvSpPr txBox="1">
            <a:spLocks noGrp="1"/>
          </p:cNvSpPr>
          <p:nvPr>
            <p:ph type="subTitle" idx="1"/>
          </p:nvPr>
        </p:nvSpPr>
        <p:spPr>
          <a:xfrm>
            <a:off x="958400" y="4527300"/>
            <a:ext cx="10275200" cy="642400"/>
          </a:xfrm>
          <a:prstGeom prst="rect">
            <a:avLst/>
          </a:prstGeom>
        </p:spPr>
        <p:txBody>
          <a:bodyPr spcFirstLastPara="1" wrap="square" lIns="121900" tIns="121900" rIns="121900" bIns="121900" anchor="t" anchorCtr="0">
            <a:noAutofit/>
          </a:bodyPr>
          <a:lstStyle/>
          <a:p>
            <a:pPr marL="0" indent="0">
              <a:buSzPts val="1100"/>
            </a:pPr>
            <a:r>
              <a:rPr lang="en" sz="2000" dirty="0">
                <a:latin typeface="Arial Rounded MT Bold" panose="020F0704030504030204" pitchFamily="34" charset="0"/>
              </a:rPr>
              <a:t>TEMAS :</a:t>
            </a:r>
          </a:p>
          <a:p>
            <a:pPr marL="0" indent="0">
              <a:buSzPts val="1100"/>
            </a:pPr>
            <a:r>
              <a:rPr lang="en" sz="2000" dirty="0">
                <a:latin typeface="Arial Rounded MT Bold" panose="020F0704030504030204" pitchFamily="34" charset="0"/>
              </a:rPr>
              <a:t>EL CALENTAMIENTO GLOBAL Y EL INFECTO IVERNADERO</a:t>
            </a:r>
            <a:endParaRPr sz="2000" dirty="0">
              <a:latin typeface="Arial Rounded MT Bold" panose="020F0704030504030204" pitchFamily="34" charset="0"/>
            </a:endParaRPr>
          </a:p>
        </p:txBody>
      </p:sp>
      <p:sp>
        <p:nvSpPr>
          <p:cNvPr id="255" name="Google Shape;255;p39"/>
          <p:cNvSpPr/>
          <p:nvPr/>
        </p:nvSpPr>
        <p:spPr>
          <a:xfrm>
            <a:off x="-1507967" y="3777241"/>
            <a:ext cx="3672482" cy="4674492"/>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56" name="Google Shape;256;p39"/>
          <p:cNvGrpSpPr/>
          <p:nvPr/>
        </p:nvGrpSpPr>
        <p:grpSpPr>
          <a:xfrm flipH="1">
            <a:off x="-1377257" y="3906537"/>
            <a:ext cx="3350113" cy="2971121"/>
            <a:chOff x="4294100" y="3394000"/>
            <a:chExt cx="1254975" cy="1113002"/>
          </a:xfrm>
        </p:grpSpPr>
        <p:sp>
          <p:nvSpPr>
            <p:cNvPr id="257" name="Google Shape;257;p39"/>
            <p:cNvSpPr/>
            <p:nvPr/>
          </p:nvSpPr>
          <p:spPr>
            <a:xfrm>
              <a:off x="4294100" y="3394000"/>
              <a:ext cx="1254975" cy="1113002"/>
            </a:xfrm>
            <a:custGeom>
              <a:avLst/>
              <a:gdLst/>
              <a:ahLst/>
              <a:cxnLst/>
              <a:rect l="l" t="t" r="r" b="b"/>
              <a:pathLst>
                <a:path w="24273" h="21526" extrusionOk="0">
                  <a:moveTo>
                    <a:pt x="5572" y="2244"/>
                  </a:moveTo>
                  <a:cubicBezTo>
                    <a:pt x="5632" y="2244"/>
                    <a:pt x="5694" y="2249"/>
                    <a:pt x="5755" y="2257"/>
                  </a:cubicBezTo>
                  <a:cubicBezTo>
                    <a:pt x="4897" y="5270"/>
                    <a:pt x="4123" y="8283"/>
                    <a:pt x="3139" y="11275"/>
                  </a:cubicBezTo>
                  <a:cubicBezTo>
                    <a:pt x="3103" y="11366"/>
                    <a:pt x="3193" y="11425"/>
                    <a:pt x="3286" y="11425"/>
                  </a:cubicBezTo>
                  <a:cubicBezTo>
                    <a:pt x="3300" y="11425"/>
                    <a:pt x="3314" y="11424"/>
                    <a:pt x="3328" y="11421"/>
                  </a:cubicBezTo>
                  <a:cubicBezTo>
                    <a:pt x="4876" y="11819"/>
                    <a:pt x="6278" y="12237"/>
                    <a:pt x="7575" y="13158"/>
                  </a:cubicBezTo>
                  <a:cubicBezTo>
                    <a:pt x="8098" y="13514"/>
                    <a:pt x="8517" y="13932"/>
                    <a:pt x="8893" y="14351"/>
                  </a:cubicBezTo>
                  <a:cubicBezTo>
                    <a:pt x="8287" y="13890"/>
                    <a:pt x="7659" y="13451"/>
                    <a:pt x="6989" y="13074"/>
                  </a:cubicBezTo>
                  <a:cubicBezTo>
                    <a:pt x="5867" y="12458"/>
                    <a:pt x="4614" y="12033"/>
                    <a:pt x="3347" y="12033"/>
                  </a:cubicBezTo>
                  <a:cubicBezTo>
                    <a:pt x="2936" y="12033"/>
                    <a:pt x="2524" y="12077"/>
                    <a:pt x="2114" y="12175"/>
                  </a:cubicBezTo>
                  <a:cubicBezTo>
                    <a:pt x="3411" y="9015"/>
                    <a:pt x="4290" y="5584"/>
                    <a:pt x="5274" y="2341"/>
                  </a:cubicBezTo>
                  <a:cubicBezTo>
                    <a:pt x="5274" y="2320"/>
                    <a:pt x="5274" y="2299"/>
                    <a:pt x="5274" y="2299"/>
                  </a:cubicBezTo>
                  <a:cubicBezTo>
                    <a:pt x="5366" y="2259"/>
                    <a:pt x="5468" y="2244"/>
                    <a:pt x="5572" y="2244"/>
                  </a:cubicBezTo>
                  <a:close/>
                  <a:moveTo>
                    <a:pt x="4479" y="3169"/>
                  </a:moveTo>
                  <a:cubicBezTo>
                    <a:pt x="4555" y="3169"/>
                    <a:pt x="4632" y="3189"/>
                    <a:pt x="4709" y="3219"/>
                  </a:cubicBezTo>
                  <a:cubicBezTo>
                    <a:pt x="3704" y="6170"/>
                    <a:pt x="2574" y="9204"/>
                    <a:pt x="1905" y="12237"/>
                  </a:cubicBezTo>
                  <a:cubicBezTo>
                    <a:pt x="1884" y="12237"/>
                    <a:pt x="1863" y="12237"/>
                    <a:pt x="1842" y="12258"/>
                  </a:cubicBezTo>
                  <a:cubicBezTo>
                    <a:pt x="1667" y="12297"/>
                    <a:pt x="1727" y="12535"/>
                    <a:pt x="1887" y="12535"/>
                  </a:cubicBezTo>
                  <a:cubicBezTo>
                    <a:pt x="1900" y="12535"/>
                    <a:pt x="1912" y="12533"/>
                    <a:pt x="1926" y="12530"/>
                  </a:cubicBezTo>
                  <a:cubicBezTo>
                    <a:pt x="2387" y="12429"/>
                    <a:pt x="2841" y="12380"/>
                    <a:pt x="3288" y="12380"/>
                  </a:cubicBezTo>
                  <a:cubicBezTo>
                    <a:pt x="4585" y="12380"/>
                    <a:pt x="5822" y="12787"/>
                    <a:pt x="6989" y="13472"/>
                  </a:cubicBezTo>
                  <a:cubicBezTo>
                    <a:pt x="7784" y="13911"/>
                    <a:pt x="8810" y="14518"/>
                    <a:pt x="9626" y="15230"/>
                  </a:cubicBezTo>
                  <a:cubicBezTo>
                    <a:pt x="9709" y="15355"/>
                    <a:pt x="9814" y="15481"/>
                    <a:pt x="9898" y="15606"/>
                  </a:cubicBezTo>
                  <a:cubicBezTo>
                    <a:pt x="8061" y="14266"/>
                    <a:pt x="5661" y="13620"/>
                    <a:pt x="3336" y="13620"/>
                  </a:cubicBezTo>
                  <a:cubicBezTo>
                    <a:pt x="2430" y="13620"/>
                    <a:pt x="1536" y="13718"/>
                    <a:pt x="691" y="13911"/>
                  </a:cubicBezTo>
                  <a:cubicBezTo>
                    <a:pt x="2072" y="10438"/>
                    <a:pt x="3056" y="6776"/>
                    <a:pt x="4227" y="3240"/>
                  </a:cubicBezTo>
                  <a:cubicBezTo>
                    <a:pt x="4269" y="3219"/>
                    <a:pt x="4332" y="3198"/>
                    <a:pt x="4395" y="3178"/>
                  </a:cubicBezTo>
                  <a:cubicBezTo>
                    <a:pt x="4423" y="3172"/>
                    <a:pt x="4451" y="3169"/>
                    <a:pt x="4479" y="3169"/>
                  </a:cubicBezTo>
                  <a:close/>
                  <a:moveTo>
                    <a:pt x="18065" y="3656"/>
                  </a:moveTo>
                  <a:cubicBezTo>
                    <a:pt x="18827" y="3656"/>
                    <a:pt x="19574" y="3753"/>
                    <a:pt x="20339" y="3868"/>
                  </a:cubicBezTo>
                  <a:cubicBezTo>
                    <a:pt x="21008" y="3994"/>
                    <a:pt x="22284" y="3994"/>
                    <a:pt x="22682" y="4642"/>
                  </a:cubicBezTo>
                  <a:cubicBezTo>
                    <a:pt x="22703" y="4642"/>
                    <a:pt x="22703" y="4642"/>
                    <a:pt x="22703" y="4663"/>
                  </a:cubicBezTo>
                  <a:cubicBezTo>
                    <a:pt x="22703" y="4663"/>
                    <a:pt x="22703" y="4684"/>
                    <a:pt x="22703" y="4684"/>
                  </a:cubicBezTo>
                  <a:cubicBezTo>
                    <a:pt x="22159" y="6588"/>
                    <a:pt x="21699" y="8492"/>
                    <a:pt x="21301" y="10417"/>
                  </a:cubicBezTo>
                  <a:cubicBezTo>
                    <a:pt x="20945" y="12112"/>
                    <a:pt x="20422" y="13974"/>
                    <a:pt x="20443" y="15732"/>
                  </a:cubicBezTo>
                  <a:cubicBezTo>
                    <a:pt x="20422" y="15711"/>
                    <a:pt x="20422" y="15690"/>
                    <a:pt x="20401" y="15690"/>
                  </a:cubicBezTo>
                  <a:cubicBezTo>
                    <a:pt x="18986" y="14832"/>
                    <a:pt x="16992" y="14140"/>
                    <a:pt x="15129" y="14140"/>
                  </a:cubicBezTo>
                  <a:cubicBezTo>
                    <a:pt x="13632" y="14140"/>
                    <a:pt x="12218" y="14587"/>
                    <a:pt x="11258" y="15753"/>
                  </a:cubicBezTo>
                  <a:cubicBezTo>
                    <a:pt x="11760" y="14121"/>
                    <a:pt x="12116" y="12426"/>
                    <a:pt x="12492" y="10773"/>
                  </a:cubicBezTo>
                  <a:cubicBezTo>
                    <a:pt x="12911" y="8869"/>
                    <a:pt x="13371" y="6965"/>
                    <a:pt x="13622" y="5040"/>
                  </a:cubicBezTo>
                  <a:cubicBezTo>
                    <a:pt x="13643" y="5040"/>
                    <a:pt x="13685" y="5040"/>
                    <a:pt x="13727" y="5019"/>
                  </a:cubicBezTo>
                  <a:cubicBezTo>
                    <a:pt x="14919" y="4098"/>
                    <a:pt x="16321" y="3680"/>
                    <a:pt x="17849" y="3659"/>
                  </a:cubicBezTo>
                  <a:cubicBezTo>
                    <a:pt x="17921" y="3657"/>
                    <a:pt x="17993" y="3656"/>
                    <a:pt x="18065" y="3656"/>
                  </a:cubicBezTo>
                  <a:close/>
                  <a:moveTo>
                    <a:pt x="11646" y="16256"/>
                  </a:moveTo>
                  <a:cubicBezTo>
                    <a:pt x="11605" y="16280"/>
                    <a:pt x="11566" y="16308"/>
                    <a:pt x="11530" y="16339"/>
                  </a:cubicBezTo>
                  <a:lnTo>
                    <a:pt x="11488" y="16339"/>
                  </a:lnTo>
                  <a:cubicBezTo>
                    <a:pt x="11541" y="16310"/>
                    <a:pt x="11593" y="16283"/>
                    <a:pt x="11646" y="16256"/>
                  </a:cubicBezTo>
                  <a:close/>
                  <a:moveTo>
                    <a:pt x="6746" y="392"/>
                  </a:moveTo>
                  <a:cubicBezTo>
                    <a:pt x="9927" y="392"/>
                    <a:pt x="11961" y="2192"/>
                    <a:pt x="13476" y="4893"/>
                  </a:cubicBezTo>
                  <a:cubicBezTo>
                    <a:pt x="12994" y="6818"/>
                    <a:pt x="12660" y="8764"/>
                    <a:pt x="12199" y="10689"/>
                  </a:cubicBezTo>
                  <a:cubicBezTo>
                    <a:pt x="11760" y="12593"/>
                    <a:pt x="11174" y="14476"/>
                    <a:pt x="10776" y="16401"/>
                  </a:cubicBezTo>
                  <a:cubicBezTo>
                    <a:pt x="10714" y="16192"/>
                    <a:pt x="10630" y="16004"/>
                    <a:pt x="10525" y="15836"/>
                  </a:cubicBezTo>
                  <a:cubicBezTo>
                    <a:pt x="9354" y="13346"/>
                    <a:pt x="6069" y="11317"/>
                    <a:pt x="3474" y="11129"/>
                  </a:cubicBezTo>
                  <a:cubicBezTo>
                    <a:pt x="4688" y="7634"/>
                    <a:pt x="5839" y="4035"/>
                    <a:pt x="6529" y="395"/>
                  </a:cubicBezTo>
                  <a:cubicBezTo>
                    <a:pt x="6602" y="393"/>
                    <a:pt x="6675" y="392"/>
                    <a:pt x="6746" y="392"/>
                  </a:cubicBezTo>
                  <a:close/>
                  <a:moveTo>
                    <a:pt x="3081" y="13957"/>
                  </a:moveTo>
                  <a:cubicBezTo>
                    <a:pt x="5654" y="13957"/>
                    <a:pt x="8002" y="14784"/>
                    <a:pt x="10337" y="16171"/>
                  </a:cubicBezTo>
                  <a:cubicBezTo>
                    <a:pt x="10400" y="16255"/>
                    <a:pt x="10484" y="16359"/>
                    <a:pt x="10567" y="16464"/>
                  </a:cubicBezTo>
                  <a:cubicBezTo>
                    <a:pt x="10065" y="16506"/>
                    <a:pt x="9542" y="16715"/>
                    <a:pt x="9270" y="17113"/>
                  </a:cubicBezTo>
                  <a:lnTo>
                    <a:pt x="9019" y="17029"/>
                  </a:lnTo>
                  <a:cubicBezTo>
                    <a:pt x="9011" y="17025"/>
                    <a:pt x="9004" y="17023"/>
                    <a:pt x="8999" y="17023"/>
                  </a:cubicBezTo>
                  <a:cubicBezTo>
                    <a:pt x="8978" y="17023"/>
                    <a:pt x="8981" y="17054"/>
                    <a:pt x="8998" y="17071"/>
                  </a:cubicBezTo>
                  <a:cubicBezTo>
                    <a:pt x="6341" y="16046"/>
                    <a:pt x="3390" y="15753"/>
                    <a:pt x="524" y="15753"/>
                  </a:cubicBezTo>
                  <a:cubicBezTo>
                    <a:pt x="796" y="15230"/>
                    <a:pt x="1005" y="14686"/>
                    <a:pt x="1214" y="14121"/>
                  </a:cubicBezTo>
                  <a:cubicBezTo>
                    <a:pt x="1214" y="14121"/>
                    <a:pt x="1214" y="14121"/>
                    <a:pt x="1214" y="14100"/>
                  </a:cubicBezTo>
                  <a:cubicBezTo>
                    <a:pt x="1851" y="14004"/>
                    <a:pt x="2472" y="13957"/>
                    <a:pt x="3081" y="13957"/>
                  </a:cubicBezTo>
                  <a:close/>
                  <a:moveTo>
                    <a:pt x="22347" y="7195"/>
                  </a:moveTo>
                  <a:lnTo>
                    <a:pt x="22347" y="7195"/>
                  </a:lnTo>
                  <a:cubicBezTo>
                    <a:pt x="22954" y="7781"/>
                    <a:pt x="22389" y="8660"/>
                    <a:pt x="22201" y="9392"/>
                  </a:cubicBezTo>
                  <a:cubicBezTo>
                    <a:pt x="21950" y="10313"/>
                    <a:pt x="21761" y="11254"/>
                    <a:pt x="21552" y="12196"/>
                  </a:cubicBezTo>
                  <a:cubicBezTo>
                    <a:pt x="21155" y="14037"/>
                    <a:pt x="20673" y="15878"/>
                    <a:pt x="20401" y="17719"/>
                  </a:cubicBezTo>
                  <a:lnTo>
                    <a:pt x="20380" y="17719"/>
                  </a:lnTo>
                  <a:cubicBezTo>
                    <a:pt x="19020" y="16401"/>
                    <a:pt x="17305" y="15355"/>
                    <a:pt x="15380" y="15125"/>
                  </a:cubicBezTo>
                  <a:cubicBezTo>
                    <a:pt x="15121" y="15093"/>
                    <a:pt x="14851" y="15076"/>
                    <a:pt x="14575" y="15076"/>
                  </a:cubicBezTo>
                  <a:cubicBezTo>
                    <a:pt x="13597" y="15076"/>
                    <a:pt x="12545" y="15289"/>
                    <a:pt x="11697" y="15795"/>
                  </a:cubicBezTo>
                  <a:cubicBezTo>
                    <a:pt x="12835" y="14927"/>
                    <a:pt x="14090" y="14562"/>
                    <a:pt x="15384" y="14562"/>
                  </a:cubicBezTo>
                  <a:cubicBezTo>
                    <a:pt x="16991" y="14562"/>
                    <a:pt x="18657" y="15125"/>
                    <a:pt x="20234" y="15983"/>
                  </a:cubicBezTo>
                  <a:cubicBezTo>
                    <a:pt x="20264" y="16001"/>
                    <a:pt x="20292" y="16008"/>
                    <a:pt x="20317" y="16008"/>
                  </a:cubicBezTo>
                  <a:cubicBezTo>
                    <a:pt x="20383" y="16008"/>
                    <a:pt x="20434" y="15959"/>
                    <a:pt x="20464" y="15899"/>
                  </a:cubicBezTo>
                  <a:cubicBezTo>
                    <a:pt x="20470" y="15905"/>
                    <a:pt x="20477" y="15907"/>
                    <a:pt x="20485" y="15907"/>
                  </a:cubicBezTo>
                  <a:cubicBezTo>
                    <a:pt x="20506" y="15907"/>
                    <a:pt x="20532" y="15888"/>
                    <a:pt x="20548" y="15857"/>
                  </a:cubicBezTo>
                  <a:cubicBezTo>
                    <a:pt x="21134" y="14100"/>
                    <a:pt x="21259" y="12112"/>
                    <a:pt x="21636" y="10292"/>
                  </a:cubicBezTo>
                  <a:cubicBezTo>
                    <a:pt x="21866" y="9245"/>
                    <a:pt x="22096" y="8220"/>
                    <a:pt x="22347" y="7195"/>
                  </a:cubicBezTo>
                  <a:close/>
                  <a:moveTo>
                    <a:pt x="22787" y="8262"/>
                  </a:moveTo>
                  <a:cubicBezTo>
                    <a:pt x="22891" y="8346"/>
                    <a:pt x="23017" y="8367"/>
                    <a:pt x="23142" y="8429"/>
                  </a:cubicBezTo>
                  <a:cubicBezTo>
                    <a:pt x="23226" y="8471"/>
                    <a:pt x="23310" y="8513"/>
                    <a:pt x="23393" y="8576"/>
                  </a:cubicBezTo>
                  <a:cubicBezTo>
                    <a:pt x="23247" y="8890"/>
                    <a:pt x="23121" y="9204"/>
                    <a:pt x="22996" y="9538"/>
                  </a:cubicBezTo>
                  <a:cubicBezTo>
                    <a:pt x="22891" y="9538"/>
                    <a:pt x="22849" y="9685"/>
                    <a:pt x="22912" y="9769"/>
                  </a:cubicBezTo>
                  <a:cubicBezTo>
                    <a:pt x="22410" y="11170"/>
                    <a:pt x="22033" y="12593"/>
                    <a:pt x="21657" y="14037"/>
                  </a:cubicBezTo>
                  <a:cubicBezTo>
                    <a:pt x="21217" y="15795"/>
                    <a:pt x="20590" y="17824"/>
                    <a:pt x="20673" y="19644"/>
                  </a:cubicBezTo>
                  <a:cubicBezTo>
                    <a:pt x="20685" y="19689"/>
                    <a:pt x="20714" y="19710"/>
                    <a:pt x="20742" y="19710"/>
                  </a:cubicBezTo>
                  <a:cubicBezTo>
                    <a:pt x="20766" y="19710"/>
                    <a:pt x="20789" y="19695"/>
                    <a:pt x="20799" y="19665"/>
                  </a:cubicBezTo>
                  <a:cubicBezTo>
                    <a:pt x="21385" y="17887"/>
                    <a:pt x="21489" y="15920"/>
                    <a:pt x="21950" y="14100"/>
                  </a:cubicBezTo>
                  <a:cubicBezTo>
                    <a:pt x="22305" y="12677"/>
                    <a:pt x="22766" y="11296"/>
                    <a:pt x="23226" y="9915"/>
                  </a:cubicBezTo>
                  <a:cubicBezTo>
                    <a:pt x="23833" y="10145"/>
                    <a:pt x="23791" y="10271"/>
                    <a:pt x="23435" y="10982"/>
                  </a:cubicBezTo>
                  <a:cubicBezTo>
                    <a:pt x="23226" y="11442"/>
                    <a:pt x="23017" y="11903"/>
                    <a:pt x="22828" y="12384"/>
                  </a:cubicBezTo>
                  <a:cubicBezTo>
                    <a:pt x="22452" y="13263"/>
                    <a:pt x="22159" y="14183"/>
                    <a:pt x="21908" y="15125"/>
                  </a:cubicBezTo>
                  <a:cubicBezTo>
                    <a:pt x="21385" y="17050"/>
                    <a:pt x="21113" y="19059"/>
                    <a:pt x="21071" y="21067"/>
                  </a:cubicBezTo>
                  <a:cubicBezTo>
                    <a:pt x="18497" y="19435"/>
                    <a:pt x="15610" y="17887"/>
                    <a:pt x="12534" y="17678"/>
                  </a:cubicBezTo>
                  <a:cubicBezTo>
                    <a:pt x="12534" y="17636"/>
                    <a:pt x="12513" y="17615"/>
                    <a:pt x="12513" y="17573"/>
                  </a:cubicBezTo>
                  <a:cubicBezTo>
                    <a:pt x="12513" y="17196"/>
                    <a:pt x="12157" y="16694"/>
                    <a:pt x="11739" y="16443"/>
                  </a:cubicBezTo>
                  <a:cubicBezTo>
                    <a:pt x="12008" y="16358"/>
                    <a:pt x="12323" y="16328"/>
                    <a:pt x="12647" y="16328"/>
                  </a:cubicBezTo>
                  <a:cubicBezTo>
                    <a:pt x="13205" y="16328"/>
                    <a:pt x="13792" y="16419"/>
                    <a:pt x="14229" y="16485"/>
                  </a:cubicBezTo>
                  <a:cubicBezTo>
                    <a:pt x="15003" y="16611"/>
                    <a:pt x="15756" y="16820"/>
                    <a:pt x="16489" y="17134"/>
                  </a:cubicBezTo>
                  <a:cubicBezTo>
                    <a:pt x="17974" y="17761"/>
                    <a:pt x="19271" y="18703"/>
                    <a:pt x="20422" y="19833"/>
                  </a:cubicBezTo>
                  <a:cubicBezTo>
                    <a:pt x="20454" y="19860"/>
                    <a:pt x="20488" y="19871"/>
                    <a:pt x="20521" y="19871"/>
                  </a:cubicBezTo>
                  <a:cubicBezTo>
                    <a:pt x="20642" y="19871"/>
                    <a:pt x="20746" y="19718"/>
                    <a:pt x="20631" y="19603"/>
                  </a:cubicBezTo>
                  <a:cubicBezTo>
                    <a:pt x="19313" y="18284"/>
                    <a:pt x="17723" y="17217"/>
                    <a:pt x="15945" y="16590"/>
                  </a:cubicBezTo>
                  <a:cubicBezTo>
                    <a:pt x="15087" y="16297"/>
                    <a:pt x="14166" y="16108"/>
                    <a:pt x="13245" y="16087"/>
                  </a:cubicBezTo>
                  <a:cubicBezTo>
                    <a:pt x="13055" y="16080"/>
                    <a:pt x="12831" y="16064"/>
                    <a:pt x="12603" y="16064"/>
                  </a:cubicBezTo>
                  <a:cubicBezTo>
                    <a:pt x="12309" y="16064"/>
                    <a:pt x="12008" y="16090"/>
                    <a:pt x="11764" y="16196"/>
                  </a:cubicBezTo>
                  <a:lnTo>
                    <a:pt x="11764" y="16196"/>
                  </a:lnTo>
                  <a:cubicBezTo>
                    <a:pt x="12709" y="15722"/>
                    <a:pt x="13657" y="15407"/>
                    <a:pt x="14736" y="15407"/>
                  </a:cubicBezTo>
                  <a:cubicBezTo>
                    <a:pt x="15030" y="15407"/>
                    <a:pt x="15335" y="15431"/>
                    <a:pt x="15652" y="15481"/>
                  </a:cubicBezTo>
                  <a:cubicBezTo>
                    <a:pt x="17409" y="15795"/>
                    <a:pt x="18895" y="16757"/>
                    <a:pt x="20171" y="17929"/>
                  </a:cubicBezTo>
                  <a:cubicBezTo>
                    <a:pt x="20203" y="17960"/>
                    <a:pt x="20239" y="17976"/>
                    <a:pt x="20276" y="17976"/>
                  </a:cubicBezTo>
                  <a:cubicBezTo>
                    <a:pt x="20312" y="17976"/>
                    <a:pt x="20349" y="17960"/>
                    <a:pt x="20380" y="17929"/>
                  </a:cubicBezTo>
                  <a:cubicBezTo>
                    <a:pt x="20380" y="17986"/>
                    <a:pt x="20425" y="18018"/>
                    <a:pt x="20468" y="18018"/>
                  </a:cubicBezTo>
                  <a:cubicBezTo>
                    <a:pt x="20503" y="18018"/>
                    <a:pt x="20538" y="17997"/>
                    <a:pt x="20548" y="17950"/>
                  </a:cubicBezTo>
                  <a:cubicBezTo>
                    <a:pt x="21468" y="14811"/>
                    <a:pt x="21594" y="11338"/>
                    <a:pt x="22787" y="8262"/>
                  </a:cubicBezTo>
                  <a:close/>
                  <a:moveTo>
                    <a:pt x="7453" y="0"/>
                  </a:moveTo>
                  <a:cubicBezTo>
                    <a:pt x="7129" y="0"/>
                    <a:pt x="6799" y="33"/>
                    <a:pt x="6466" y="102"/>
                  </a:cubicBezTo>
                  <a:cubicBezTo>
                    <a:pt x="6424" y="102"/>
                    <a:pt x="6403" y="123"/>
                    <a:pt x="6383" y="165"/>
                  </a:cubicBezTo>
                  <a:cubicBezTo>
                    <a:pt x="6362" y="165"/>
                    <a:pt x="6341" y="206"/>
                    <a:pt x="6320" y="227"/>
                  </a:cubicBezTo>
                  <a:cubicBezTo>
                    <a:pt x="6152" y="792"/>
                    <a:pt x="5985" y="1378"/>
                    <a:pt x="5839" y="1943"/>
                  </a:cubicBezTo>
                  <a:cubicBezTo>
                    <a:pt x="5793" y="1936"/>
                    <a:pt x="5747" y="1933"/>
                    <a:pt x="5702" y="1933"/>
                  </a:cubicBezTo>
                  <a:cubicBezTo>
                    <a:pt x="5473" y="1933"/>
                    <a:pt x="5249" y="2020"/>
                    <a:pt x="5127" y="2194"/>
                  </a:cubicBezTo>
                  <a:cubicBezTo>
                    <a:pt x="5085" y="2194"/>
                    <a:pt x="5043" y="2215"/>
                    <a:pt x="5043" y="2278"/>
                  </a:cubicBezTo>
                  <a:cubicBezTo>
                    <a:pt x="4960" y="2529"/>
                    <a:pt x="4876" y="2780"/>
                    <a:pt x="4792" y="3031"/>
                  </a:cubicBezTo>
                  <a:cubicBezTo>
                    <a:pt x="4667" y="2947"/>
                    <a:pt x="4541" y="2926"/>
                    <a:pt x="4416" y="2926"/>
                  </a:cubicBezTo>
                  <a:cubicBezTo>
                    <a:pt x="4248" y="2926"/>
                    <a:pt x="4039" y="2947"/>
                    <a:pt x="3976" y="3136"/>
                  </a:cubicBezTo>
                  <a:cubicBezTo>
                    <a:pt x="3955" y="3157"/>
                    <a:pt x="3976" y="3178"/>
                    <a:pt x="3976" y="3198"/>
                  </a:cubicBezTo>
                  <a:cubicBezTo>
                    <a:pt x="2742" y="6756"/>
                    <a:pt x="1340" y="10396"/>
                    <a:pt x="482" y="14058"/>
                  </a:cubicBezTo>
                  <a:cubicBezTo>
                    <a:pt x="482" y="14100"/>
                    <a:pt x="524" y="14142"/>
                    <a:pt x="566" y="14142"/>
                  </a:cubicBezTo>
                  <a:cubicBezTo>
                    <a:pt x="581" y="14172"/>
                    <a:pt x="608" y="14192"/>
                    <a:pt x="645" y="14192"/>
                  </a:cubicBezTo>
                  <a:cubicBezTo>
                    <a:pt x="659" y="14192"/>
                    <a:pt x="674" y="14189"/>
                    <a:pt x="691" y="14183"/>
                  </a:cubicBezTo>
                  <a:lnTo>
                    <a:pt x="796" y="14183"/>
                  </a:lnTo>
                  <a:cubicBezTo>
                    <a:pt x="587" y="14748"/>
                    <a:pt x="357" y="15313"/>
                    <a:pt x="64" y="15857"/>
                  </a:cubicBezTo>
                  <a:cubicBezTo>
                    <a:pt x="1" y="15983"/>
                    <a:pt x="105" y="16129"/>
                    <a:pt x="231" y="16129"/>
                  </a:cubicBezTo>
                  <a:cubicBezTo>
                    <a:pt x="371" y="16127"/>
                    <a:pt x="511" y="16126"/>
                    <a:pt x="652" y="16126"/>
                  </a:cubicBezTo>
                  <a:cubicBezTo>
                    <a:pt x="3561" y="16126"/>
                    <a:pt x="6414" y="16537"/>
                    <a:pt x="9249" y="17175"/>
                  </a:cubicBezTo>
                  <a:cubicBezTo>
                    <a:pt x="9199" y="17275"/>
                    <a:pt x="9281" y="17362"/>
                    <a:pt x="9370" y="17362"/>
                  </a:cubicBezTo>
                  <a:cubicBezTo>
                    <a:pt x="9392" y="17362"/>
                    <a:pt x="9416" y="17356"/>
                    <a:pt x="9437" y="17343"/>
                  </a:cubicBezTo>
                  <a:cubicBezTo>
                    <a:pt x="9901" y="17094"/>
                    <a:pt x="10286" y="16820"/>
                    <a:pt x="10779" y="16820"/>
                  </a:cubicBezTo>
                  <a:cubicBezTo>
                    <a:pt x="10909" y="16820"/>
                    <a:pt x="11047" y="16839"/>
                    <a:pt x="11195" y="16883"/>
                  </a:cubicBezTo>
                  <a:cubicBezTo>
                    <a:pt x="11718" y="17050"/>
                    <a:pt x="11927" y="17447"/>
                    <a:pt x="12283" y="17782"/>
                  </a:cubicBezTo>
                  <a:cubicBezTo>
                    <a:pt x="12262" y="17824"/>
                    <a:pt x="12283" y="17887"/>
                    <a:pt x="12325" y="17929"/>
                  </a:cubicBezTo>
                  <a:cubicBezTo>
                    <a:pt x="12325" y="17950"/>
                    <a:pt x="12325" y="17991"/>
                    <a:pt x="12325" y="18012"/>
                  </a:cubicBezTo>
                  <a:cubicBezTo>
                    <a:pt x="12335" y="18054"/>
                    <a:pt x="12372" y="18075"/>
                    <a:pt x="12406" y="18075"/>
                  </a:cubicBezTo>
                  <a:cubicBezTo>
                    <a:pt x="12440" y="18075"/>
                    <a:pt x="12471" y="18054"/>
                    <a:pt x="12471" y="18012"/>
                  </a:cubicBezTo>
                  <a:cubicBezTo>
                    <a:pt x="12492" y="17991"/>
                    <a:pt x="12492" y="17971"/>
                    <a:pt x="12492" y="17950"/>
                  </a:cubicBezTo>
                  <a:cubicBezTo>
                    <a:pt x="15673" y="18515"/>
                    <a:pt x="18435" y="19770"/>
                    <a:pt x="21134" y="21507"/>
                  </a:cubicBezTo>
                  <a:cubicBezTo>
                    <a:pt x="21160" y="21520"/>
                    <a:pt x="21186" y="21526"/>
                    <a:pt x="21211" y="21526"/>
                  </a:cubicBezTo>
                  <a:cubicBezTo>
                    <a:pt x="21306" y="21526"/>
                    <a:pt x="21385" y="21443"/>
                    <a:pt x="21385" y="21360"/>
                  </a:cubicBezTo>
                  <a:cubicBezTo>
                    <a:pt x="21385" y="17406"/>
                    <a:pt x="22368" y="13598"/>
                    <a:pt x="24230" y="10124"/>
                  </a:cubicBezTo>
                  <a:cubicBezTo>
                    <a:pt x="24272" y="10020"/>
                    <a:pt x="24230" y="9936"/>
                    <a:pt x="24126" y="9894"/>
                  </a:cubicBezTo>
                  <a:cubicBezTo>
                    <a:pt x="23854" y="9810"/>
                    <a:pt x="23582" y="9727"/>
                    <a:pt x="23310" y="9622"/>
                  </a:cubicBezTo>
                  <a:cubicBezTo>
                    <a:pt x="23414" y="9329"/>
                    <a:pt x="23519" y="9015"/>
                    <a:pt x="23624" y="8722"/>
                  </a:cubicBezTo>
                  <a:cubicBezTo>
                    <a:pt x="23707" y="8722"/>
                    <a:pt x="23770" y="8618"/>
                    <a:pt x="23686" y="8534"/>
                  </a:cubicBezTo>
                  <a:cubicBezTo>
                    <a:pt x="23504" y="8332"/>
                    <a:pt x="23186" y="8052"/>
                    <a:pt x="22900" y="8052"/>
                  </a:cubicBezTo>
                  <a:cubicBezTo>
                    <a:pt x="22890" y="8052"/>
                    <a:pt x="22880" y="8052"/>
                    <a:pt x="22870" y="8053"/>
                  </a:cubicBezTo>
                  <a:cubicBezTo>
                    <a:pt x="22933" y="7885"/>
                    <a:pt x="22996" y="7718"/>
                    <a:pt x="23059" y="7551"/>
                  </a:cubicBezTo>
                  <a:cubicBezTo>
                    <a:pt x="23100" y="7509"/>
                    <a:pt x="23080" y="7446"/>
                    <a:pt x="23038" y="7404"/>
                  </a:cubicBezTo>
                  <a:cubicBezTo>
                    <a:pt x="22828" y="7195"/>
                    <a:pt x="22682" y="7069"/>
                    <a:pt x="22410" y="6944"/>
                  </a:cubicBezTo>
                  <a:cubicBezTo>
                    <a:pt x="22598" y="6211"/>
                    <a:pt x="22787" y="5500"/>
                    <a:pt x="22975" y="4768"/>
                  </a:cubicBezTo>
                  <a:cubicBezTo>
                    <a:pt x="23011" y="4658"/>
                    <a:pt x="22920" y="4596"/>
                    <a:pt x="22841" y="4596"/>
                  </a:cubicBezTo>
                  <a:cubicBezTo>
                    <a:pt x="22829" y="4596"/>
                    <a:pt x="22818" y="4598"/>
                    <a:pt x="22808" y="4600"/>
                  </a:cubicBezTo>
                  <a:cubicBezTo>
                    <a:pt x="22808" y="4579"/>
                    <a:pt x="22808" y="4579"/>
                    <a:pt x="22808" y="4579"/>
                  </a:cubicBezTo>
                  <a:cubicBezTo>
                    <a:pt x="22661" y="3931"/>
                    <a:pt x="21971" y="3868"/>
                    <a:pt x="21385" y="3743"/>
                  </a:cubicBezTo>
                  <a:cubicBezTo>
                    <a:pt x="20401" y="3512"/>
                    <a:pt x="19418" y="3345"/>
                    <a:pt x="18414" y="3303"/>
                  </a:cubicBezTo>
                  <a:cubicBezTo>
                    <a:pt x="18289" y="3299"/>
                    <a:pt x="18164" y="3296"/>
                    <a:pt x="18039" y="3296"/>
                  </a:cubicBezTo>
                  <a:cubicBezTo>
                    <a:pt x="16447" y="3296"/>
                    <a:pt x="14862" y="3678"/>
                    <a:pt x="13601" y="4726"/>
                  </a:cubicBezTo>
                  <a:cubicBezTo>
                    <a:pt x="12572" y="2313"/>
                    <a:pt x="10189" y="0"/>
                    <a:pt x="7453" y="0"/>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9"/>
            <p:cNvSpPr/>
            <p:nvPr/>
          </p:nvSpPr>
          <p:spPr>
            <a:xfrm>
              <a:off x="4759277" y="4275497"/>
              <a:ext cx="52" cy="52"/>
            </a:xfrm>
            <a:custGeom>
              <a:avLst/>
              <a:gdLst/>
              <a:ahLst/>
              <a:cxnLst/>
              <a:rect l="l" t="t" r="r" b="b"/>
              <a:pathLst>
                <a:path w="1" h="1" extrusionOk="0">
                  <a:moveTo>
                    <a:pt x="1" y="1"/>
                  </a:moveTo>
                  <a:cubicBezTo>
                    <a:pt x="1" y="1"/>
                    <a:pt x="1" y="1"/>
                    <a:pt x="1" y="1"/>
                  </a:cubicBezTo>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9"/>
            <p:cNvSpPr/>
            <p:nvPr/>
          </p:nvSpPr>
          <p:spPr>
            <a:xfrm>
              <a:off x="4759277" y="4275497"/>
              <a:ext cx="52" cy="52"/>
            </a:xfrm>
            <a:custGeom>
              <a:avLst/>
              <a:gdLst/>
              <a:ahLst/>
              <a:cxnLst/>
              <a:rect l="l" t="t" r="r" b="b"/>
              <a:pathLst>
                <a:path w="1" h="1" fill="none" extrusionOk="0">
                  <a:moveTo>
                    <a:pt x="1" y="1"/>
                  </a:moveTo>
                  <a:cubicBezTo>
                    <a:pt x="1" y="1"/>
                    <a:pt x="1" y="1"/>
                    <a:pt x="1" y="1"/>
                  </a:cubicBezTo>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9"/>
            <p:cNvSpPr/>
            <p:nvPr/>
          </p:nvSpPr>
          <p:spPr>
            <a:xfrm>
              <a:off x="4967745" y="4050172"/>
              <a:ext cx="319160" cy="71973"/>
            </a:xfrm>
            <a:custGeom>
              <a:avLst/>
              <a:gdLst/>
              <a:ahLst/>
              <a:cxnLst/>
              <a:rect l="l" t="t" r="r" b="b"/>
              <a:pathLst>
                <a:path w="6173" h="1392" extrusionOk="0">
                  <a:moveTo>
                    <a:pt x="2257" y="0"/>
                  </a:moveTo>
                  <a:cubicBezTo>
                    <a:pt x="1501" y="0"/>
                    <a:pt x="759" y="184"/>
                    <a:pt x="91" y="635"/>
                  </a:cubicBezTo>
                  <a:cubicBezTo>
                    <a:pt x="1" y="689"/>
                    <a:pt x="50" y="789"/>
                    <a:pt x="133" y="789"/>
                  </a:cubicBezTo>
                  <a:cubicBezTo>
                    <a:pt x="146" y="789"/>
                    <a:pt x="160" y="787"/>
                    <a:pt x="175" y="781"/>
                  </a:cubicBezTo>
                  <a:cubicBezTo>
                    <a:pt x="898" y="427"/>
                    <a:pt x="1589" y="282"/>
                    <a:pt x="2265" y="282"/>
                  </a:cubicBezTo>
                  <a:cubicBezTo>
                    <a:pt x="3546" y="282"/>
                    <a:pt x="4775" y="799"/>
                    <a:pt x="6075" y="1388"/>
                  </a:cubicBezTo>
                  <a:cubicBezTo>
                    <a:pt x="6082" y="1390"/>
                    <a:pt x="6088" y="1391"/>
                    <a:pt x="6095" y="1391"/>
                  </a:cubicBezTo>
                  <a:cubicBezTo>
                    <a:pt x="6146" y="1391"/>
                    <a:pt x="6173" y="1320"/>
                    <a:pt x="6117" y="1283"/>
                  </a:cubicBezTo>
                  <a:cubicBezTo>
                    <a:pt x="5004" y="586"/>
                    <a:pt x="3607" y="0"/>
                    <a:pt x="2257" y="0"/>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9"/>
            <p:cNvSpPr/>
            <p:nvPr/>
          </p:nvSpPr>
          <p:spPr>
            <a:xfrm>
              <a:off x="4969969" y="3973702"/>
              <a:ext cx="337462" cy="95861"/>
            </a:xfrm>
            <a:custGeom>
              <a:avLst/>
              <a:gdLst/>
              <a:ahLst/>
              <a:cxnLst/>
              <a:rect l="l" t="t" r="r" b="b"/>
              <a:pathLst>
                <a:path w="6527" h="1854" extrusionOk="0">
                  <a:moveTo>
                    <a:pt x="2009" y="1"/>
                  </a:moveTo>
                  <a:cubicBezTo>
                    <a:pt x="1317" y="1"/>
                    <a:pt x="660" y="155"/>
                    <a:pt x="111" y="523"/>
                  </a:cubicBezTo>
                  <a:cubicBezTo>
                    <a:pt x="0" y="597"/>
                    <a:pt x="68" y="719"/>
                    <a:pt x="171" y="719"/>
                  </a:cubicBezTo>
                  <a:cubicBezTo>
                    <a:pt x="185" y="719"/>
                    <a:pt x="200" y="717"/>
                    <a:pt x="215" y="712"/>
                  </a:cubicBezTo>
                  <a:cubicBezTo>
                    <a:pt x="795" y="419"/>
                    <a:pt x="1422" y="295"/>
                    <a:pt x="2062" y="295"/>
                  </a:cubicBezTo>
                  <a:cubicBezTo>
                    <a:pt x="3617" y="295"/>
                    <a:pt x="5244" y="1026"/>
                    <a:pt x="6430" y="1842"/>
                  </a:cubicBezTo>
                  <a:cubicBezTo>
                    <a:pt x="6438" y="1850"/>
                    <a:pt x="6447" y="1853"/>
                    <a:pt x="6456" y="1853"/>
                  </a:cubicBezTo>
                  <a:cubicBezTo>
                    <a:pt x="6492" y="1853"/>
                    <a:pt x="6526" y="1796"/>
                    <a:pt x="6492" y="1779"/>
                  </a:cubicBezTo>
                  <a:cubicBezTo>
                    <a:pt x="5450" y="854"/>
                    <a:pt x="3635" y="1"/>
                    <a:pt x="2009"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9"/>
            <p:cNvSpPr/>
            <p:nvPr/>
          </p:nvSpPr>
          <p:spPr>
            <a:xfrm>
              <a:off x="4995717" y="3914243"/>
              <a:ext cx="314817" cy="61064"/>
            </a:xfrm>
            <a:custGeom>
              <a:avLst/>
              <a:gdLst/>
              <a:ahLst/>
              <a:cxnLst/>
              <a:rect l="l" t="t" r="r" b="b"/>
              <a:pathLst>
                <a:path w="6089" h="1181" extrusionOk="0">
                  <a:moveTo>
                    <a:pt x="2407" y="1"/>
                  </a:moveTo>
                  <a:cubicBezTo>
                    <a:pt x="1613" y="1"/>
                    <a:pt x="823" y="147"/>
                    <a:pt x="94" y="460"/>
                  </a:cubicBezTo>
                  <a:cubicBezTo>
                    <a:pt x="1" y="497"/>
                    <a:pt x="24" y="634"/>
                    <a:pt x="104" y="634"/>
                  </a:cubicBezTo>
                  <a:cubicBezTo>
                    <a:pt x="114" y="634"/>
                    <a:pt x="124" y="632"/>
                    <a:pt x="136" y="627"/>
                  </a:cubicBezTo>
                  <a:cubicBezTo>
                    <a:pt x="969" y="392"/>
                    <a:pt x="1768" y="264"/>
                    <a:pt x="2550" y="264"/>
                  </a:cubicBezTo>
                  <a:cubicBezTo>
                    <a:pt x="3712" y="264"/>
                    <a:pt x="4835" y="546"/>
                    <a:pt x="5973" y="1171"/>
                  </a:cubicBezTo>
                  <a:cubicBezTo>
                    <a:pt x="5987" y="1178"/>
                    <a:pt x="5999" y="1181"/>
                    <a:pt x="6010" y="1181"/>
                  </a:cubicBezTo>
                  <a:cubicBezTo>
                    <a:pt x="6068" y="1181"/>
                    <a:pt x="6089" y="1102"/>
                    <a:pt x="6036" y="1067"/>
                  </a:cubicBezTo>
                  <a:cubicBezTo>
                    <a:pt x="4977" y="382"/>
                    <a:pt x="3687" y="1"/>
                    <a:pt x="2407"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9"/>
            <p:cNvSpPr/>
            <p:nvPr/>
          </p:nvSpPr>
          <p:spPr>
            <a:xfrm>
              <a:off x="4996906" y="3847545"/>
              <a:ext cx="320038" cy="50878"/>
            </a:xfrm>
            <a:custGeom>
              <a:avLst/>
              <a:gdLst/>
              <a:ahLst/>
              <a:cxnLst/>
              <a:rect l="l" t="t" r="r" b="b"/>
              <a:pathLst>
                <a:path w="6190" h="984" extrusionOk="0">
                  <a:moveTo>
                    <a:pt x="2894" y="1"/>
                  </a:moveTo>
                  <a:cubicBezTo>
                    <a:pt x="1943" y="1"/>
                    <a:pt x="986" y="206"/>
                    <a:pt x="92" y="620"/>
                  </a:cubicBezTo>
                  <a:cubicBezTo>
                    <a:pt x="1" y="675"/>
                    <a:pt x="53" y="841"/>
                    <a:pt x="151" y="841"/>
                  </a:cubicBezTo>
                  <a:cubicBezTo>
                    <a:pt x="165" y="841"/>
                    <a:pt x="180" y="837"/>
                    <a:pt x="196" y="829"/>
                  </a:cubicBezTo>
                  <a:cubicBezTo>
                    <a:pt x="1121" y="436"/>
                    <a:pt x="2051" y="241"/>
                    <a:pt x="2974" y="241"/>
                  </a:cubicBezTo>
                  <a:cubicBezTo>
                    <a:pt x="4014" y="241"/>
                    <a:pt x="5046" y="488"/>
                    <a:pt x="6055" y="976"/>
                  </a:cubicBezTo>
                  <a:cubicBezTo>
                    <a:pt x="6067" y="981"/>
                    <a:pt x="6078" y="984"/>
                    <a:pt x="6089" y="984"/>
                  </a:cubicBezTo>
                  <a:cubicBezTo>
                    <a:pt x="6153" y="984"/>
                    <a:pt x="6190" y="886"/>
                    <a:pt x="6118" y="850"/>
                  </a:cubicBezTo>
                  <a:cubicBezTo>
                    <a:pt x="5123" y="285"/>
                    <a:pt x="4012" y="1"/>
                    <a:pt x="2894"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9"/>
            <p:cNvSpPr/>
            <p:nvPr/>
          </p:nvSpPr>
          <p:spPr>
            <a:xfrm>
              <a:off x="5027101" y="3790619"/>
              <a:ext cx="311508" cy="56048"/>
            </a:xfrm>
            <a:custGeom>
              <a:avLst/>
              <a:gdLst/>
              <a:ahLst/>
              <a:cxnLst/>
              <a:rect l="l" t="t" r="r" b="b"/>
              <a:pathLst>
                <a:path w="6025" h="1084" extrusionOk="0">
                  <a:moveTo>
                    <a:pt x="2522" y="0"/>
                  </a:moveTo>
                  <a:cubicBezTo>
                    <a:pt x="1698" y="0"/>
                    <a:pt x="874" y="149"/>
                    <a:pt x="115" y="445"/>
                  </a:cubicBezTo>
                  <a:cubicBezTo>
                    <a:pt x="0" y="483"/>
                    <a:pt x="42" y="659"/>
                    <a:pt x="145" y="659"/>
                  </a:cubicBezTo>
                  <a:cubicBezTo>
                    <a:pt x="155" y="659"/>
                    <a:pt x="166" y="658"/>
                    <a:pt x="177" y="654"/>
                  </a:cubicBezTo>
                  <a:cubicBezTo>
                    <a:pt x="996" y="401"/>
                    <a:pt x="1777" y="277"/>
                    <a:pt x="2544" y="277"/>
                  </a:cubicBezTo>
                  <a:cubicBezTo>
                    <a:pt x="3679" y="277"/>
                    <a:pt x="4783" y="548"/>
                    <a:pt x="5931" y="1072"/>
                  </a:cubicBezTo>
                  <a:cubicBezTo>
                    <a:pt x="5943" y="1080"/>
                    <a:pt x="5955" y="1084"/>
                    <a:pt x="5964" y="1084"/>
                  </a:cubicBezTo>
                  <a:cubicBezTo>
                    <a:pt x="6006" y="1084"/>
                    <a:pt x="6024" y="1022"/>
                    <a:pt x="5973" y="989"/>
                  </a:cubicBezTo>
                  <a:cubicBezTo>
                    <a:pt x="4962" y="327"/>
                    <a:pt x="3742" y="0"/>
                    <a:pt x="2522" y="0"/>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9"/>
            <p:cNvSpPr/>
            <p:nvPr/>
          </p:nvSpPr>
          <p:spPr>
            <a:xfrm>
              <a:off x="5026584" y="3721698"/>
              <a:ext cx="317505" cy="47000"/>
            </a:xfrm>
            <a:custGeom>
              <a:avLst/>
              <a:gdLst/>
              <a:ahLst/>
              <a:cxnLst/>
              <a:rect l="l" t="t" r="r" b="b"/>
              <a:pathLst>
                <a:path w="6141" h="909" extrusionOk="0">
                  <a:moveTo>
                    <a:pt x="2527" y="0"/>
                  </a:moveTo>
                  <a:cubicBezTo>
                    <a:pt x="1678" y="0"/>
                    <a:pt x="840" y="172"/>
                    <a:pt x="104" y="648"/>
                  </a:cubicBezTo>
                  <a:cubicBezTo>
                    <a:pt x="0" y="717"/>
                    <a:pt x="67" y="857"/>
                    <a:pt x="165" y="857"/>
                  </a:cubicBezTo>
                  <a:cubicBezTo>
                    <a:pt x="185" y="857"/>
                    <a:pt x="207" y="851"/>
                    <a:pt x="229" y="836"/>
                  </a:cubicBezTo>
                  <a:cubicBezTo>
                    <a:pt x="1028" y="429"/>
                    <a:pt x="1839" y="250"/>
                    <a:pt x="2692" y="250"/>
                  </a:cubicBezTo>
                  <a:cubicBezTo>
                    <a:pt x="2934" y="250"/>
                    <a:pt x="3180" y="264"/>
                    <a:pt x="3431" y="292"/>
                  </a:cubicBezTo>
                  <a:cubicBezTo>
                    <a:pt x="4163" y="376"/>
                    <a:pt x="5397" y="459"/>
                    <a:pt x="6025" y="899"/>
                  </a:cubicBezTo>
                  <a:cubicBezTo>
                    <a:pt x="6035" y="906"/>
                    <a:pt x="6045" y="908"/>
                    <a:pt x="6055" y="908"/>
                  </a:cubicBezTo>
                  <a:cubicBezTo>
                    <a:pt x="6105" y="908"/>
                    <a:pt x="6141" y="829"/>
                    <a:pt x="6088" y="794"/>
                  </a:cubicBezTo>
                  <a:cubicBezTo>
                    <a:pt x="5502" y="250"/>
                    <a:pt x="4226" y="166"/>
                    <a:pt x="3451" y="62"/>
                  </a:cubicBezTo>
                  <a:cubicBezTo>
                    <a:pt x="3145" y="23"/>
                    <a:pt x="2835" y="0"/>
                    <a:pt x="2527" y="0"/>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9"/>
            <p:cNvSpPr/>
            <p:nvPr/>
          </p:nvSpPr>
          <p:spPr>
            <a:xfrm>
              <a:off x="5075702" y="3650089"/>
              <a:ext cx="282347" cy="55790"/>
            </a:xfrm>
            <a:custGeom>
              <a:avLst/>
              <a:gdLst/>
              <a:ahLst/>
              <a:cxnLst/>
              <a:rect l="l" t="t" r="r" b="b"/>
              <a:pathLst>
                <a:path w="5461" h="1079" extrusionOk="0">
                  <a:moveTo>
                    <a:pt x="2141" y="1"/>
                  </a:moveTo>
                  <a:cubicBezTo>
                    <a:pt x="1436" y="1"/>
                    <a:pt x="738" y="147"/>
                    <a:pt x="95" y="484"/>
                  </a:cubicBezTo>
                  <a:cubicBezTo>
                    <a:pt x="1" y="541"/>
                    <a:pt x="60" y="700"/>
                    <a:pt x="149" y="700"/>
                  </a:cubicBezTo>
                  <a:cubicBezTo>
                    <a:pt x="159" y="700"/>
                    <a:pt x="169" y="698"/>
                    <a:pt x="179" y="694"/>
                  </a:cubicBezTo>
                  <a:cubicBezTo>
                    <a:pt x="913" y="438"/>
                    <a:pt x="1622" y="314"/>
                    <a:pt x="2320" y="314"/>
                  </a:cubicBezTo>
                  <a:cubicBezTo>
                    <a:pt x="3334" y="314"/>
                    <a:pt x="4323" y="575"/>
                    <a:pt x="5326" y="1070"/>
                  </a:cubicBezTo>
                  <a:cubicBezTo>
                    <a:pt x="5338" y="1076"/>
                    <a:pt x="5349" y="1079"/>
                    <a:pt x="5360" y="1079"/>
                  </a:cubicBezTo>
                  <a:cubicBezTo>
                    <a:pt x="5425" y="1079"/>
                    <a:pt x="5461" y="981"/>
                    <a:pt x="5389" y="945"/>
                  </a:cubicBezTo>
                  <a:cubicBezTo>
                    <a:pt x="4422" y="377"/>
                    <a:pt x="3273" y="1"/>
                    <a:pt x="2141"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9"/>
            <p:cNvSpPr/>
            <p:nvPr/>
          </p:nvSpPr>
          <p:spPr>
            <a:xfrm>
              <a:off x="4555927" y="3941233"/>
              <a:ext cx="275574" cy="166904"/>
            </a:xfrm>
            <a:custGeom>
              <a:avLst/>
              <a:gdLst/>
              <a:ahLst/>
              <a:cxnLst/>
              <a:rect l="l" t="t" r="r" b="b"/>
              <a:pathLst>
                <a:path w="5330" h="3228" extrusionOk="0">
                  <a:moveTo>
                    <a:pt x="126" y="1"/>
                  </a:moveTo>
                  <a:cubicBezTo>
                    <a:pt x="21" y="1"/>
                    <a:pt x="0" y="189"/>
                    <a:pt x="105" y="210"/>
                  </a:cubicBezTo>
                  <a:cubicBezTo>
                    <a:pt x="2051" y="524"/>
                    <a:pt x="4248" y="1319"/>
                    <a:pt x="5189" y="3202"/>
                  </a:cubicBezTo>
                  <a:cubicBezTo>
                    <a:pt x="5202" y="3220"/>
                    <a:pt x="5219" y="3228"/>
                    <a:pt x="5238" y="3228"/>
                  </a:cubicBezTo>
                  <a:cubicBezTo>
                    <a:pt x="5282" y="3228"/>
                    <a:pt x="5330" y="3183"/>
                    <a:pt x="5315" y="3139"/>
                  </a:cubicBezTo>
                  <a:cubicBezTo>
                    <a:pt x="4604" y="1235"/>
                    <a:pt x="2030" y="84"/>
                    <a:pt x="126"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9"/>
            <p:cNvSpPr/>
            <p:nvPr/>
          </p:nvSpPr>
          <p:spPr>
            <a:xfrm>
              <a:off x="4572162" y="3870812"/>
              <a:ext cx="283898" cy="166594"/>
            </a:xfrm>
            <a:custGeom>
              <a:avLst/>
              <a:gdLst/>
              <a:ahLst/>
              <a:cxnLst/>
              <a:rect l="l" t="t" r="r" b="b"/>
              <a:pathLst>
                <a:path w="5491" h="3222" extrusionOk="0">
                  <a:moveTo>
                    <a:pt x="269" y="0"/>
                  </a:moveTo>
                  <a:cubicBezTo>
                    <a:pt x="221" y="0"/>
                    <a:pt x="174" y="1"/>
                    <a:pt x="126" y="2"/>
                  </a:cubicBezTo>
                  <a:cubicBezTo>
                    <a:pt x="21" y="2"/>
                    <a:pt x="0" y="149"/>
                    <a:pt x="105" y="170"/>
                  </a:cubicBezTo>
                  <a:cubicBezTo>
                    <a:pt x="2323" y="442"/>
                    <a:pt x="4080" y="1321"/>
                    <a:pt x="5398" y="3204"/>
                  </a:cubicBezTo>
                  <a:cubicBezTo>
                    <a:pt x="5405" y="3216"/>
                    <a:pt x="5416" y="3221"/>
                    <a:pt x="5428" y="3221"/>
                  </a:cubicBezTo>
                  <a:cubicBezTo>
                    <a:pt x="5458" y="3221"/>
                    <a:pt x="5491" y="3192"/>
                    <a:pt x="5461" y="3162"/>
                  </a:cubicBezTo>
                  <a:cubicBezTo>
                    <a:pt x="4438" y="1341"/>
                    <a:pt x="2375" y="0"/>
                    <a:pt x="269" y="0"/>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9"/>
            <p:cNvSpPr/>
            <p:nvPr/>
          </p:nvSpPr>
          <p:spPr>
            <a:xfrm>
              <a:off x="4591912" y="3809078"/>
              <a:ext cx="284829" cy="139397"/>
            </a:xfrm>
            <a:custGeom>
              <a:avLst/>
              <a:gdLst/>
              <a:ahLst/>
              <a:cxnLst/>
              <a:rect l="l" t="t" r="r" b="b"/>
              <a:pathLst>
                <a:path w="5509" h="2696" extrusionOk="0">
                  <a:moveTo>
                    <a:pt x="814" y="1"/>
                  </a:moveTo>
                  <a:cubicBezTo>
                    <a:pt x="579" y="1"/>
                    <a:pt x="341" y="22"/>
                    <a:pt x="99" y="67"/>
                  </a:cubicBezTo>
                  <a:cubicBezTo>
                    <a:pt x="1" y="86"/>
                    <a:pt x="32" y="236"/>
                    <a:pt x="124" y="236"/>
                  </a:cubicBezTo>
                  <a:cubicBezTo>
                    <a:pt x="129" y="236"/>
                    <a:pt x="135" y="235"/>
                    <a:pt x="141" y="234"/>
                  </a:cubicBezTo>
                  <a:cubicBezTo>
                    <a:pt x="185" y="233"/>
                    <a:pt x="229" y="233"/>
                    <a:pt x="273" y="233"/>
                  </a:cubicBezTo>
                  <a:cubicBezTo>
                    <a:pt x="2401" y="233"/>
                    <a:pt x="3917" y="1226"/>
                    <a:pt x="5414" y="2682"/>
                  </a:cubicBezTo>
                  <a:cubicBezTo>
                    <a:pt x="5424" y="2692"/>
                    <a:pt x="5435" y="2696"/>
                    <a:pt x="5445" y="2696"/>
                  </a:cubicBezTo>
                  <a:cubicBezTo>
                    <a:pt x="5479" y="2696"/>
                    <a:pt x="5509" y="2651"/>
                    <a:pt x="5477" y="2619"/>
                  </a:cubicBezTo>
                  <a:cubicBezTo>
                    <a:pt x="4289" y="1302"/>
                    <a:pt x="2657" y="1"/>
                    <a:pt x="814"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270;p39"/>
            <p:cNvSpPr/>
            <p:nvPr/>
          </p:nvSpPr>
          <p:spPr>
            <a:xfrm>
              <a:off x="4624072" y="3717304"/>
              <a:ext cx="276246" cy="155684"/>
            </a:xfrm>
            <a:custGeom>
              <a:avLst/>
              <a:gdLst/>
              <a:ahLst/>
              <a:cxnLst/>
              <a:rect l="l" t="t" r="r" b="b"/>
              <a:pathLst>
                <a:path w="5343" h="3011" extrusionOk="0">
                  <a:moveTo>
                    <a:pt x="126" y="0"/>
                  </a:moveTo>
                  <a:cubicBezTo>
                    <a:pt x="21" y="0"/>
                    <a:pt x="1" y="189"/>
                    <a:pt x="105" y="189"/>
                  </a:cubicBezTo>
                  <a:cubicBezTo>
                    <a:pt x="2197" y="440"/>
                    <a:pt x="3913" y="1298"/>
                    <a:pt x="5210" y="2971"/>
                  </a:cubicBezTo>
                  <a:cubicBezTo>
                    <a:pt x="5224" y="2999"/>
                    <a:pt x="5245" y="3011"/>
                    <a:pt x="5266" y="3011"/>
                  </a:cubicBezTo>
                  <a:cubicBezTo>
                    <a:pt x="5306" y="3011"/>
                    <a:pt x="5343" y="2965"/>
                    <a:pt x="5315" y="2909"/>
                  </a:cubicBezTo>
                  <a:cubicBezTo>
                    <a:pt x="4185" y="1214"/>
                    <a:pt x="2197" y="21"/>
                    <a:pt x="126" y="0"/>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271;p39"/>
            <p:cNvSpPr/>
            <p:nvPr/>
          </p:nvSpPr>
          <p:spPr>
            <a:xfrm>
              <a:off x="4654370" y="3618756"/>
              <a:ext cx="270818" cy="173781"/>
            </a:xfrm>
            <a:custGeom>
              <a:avLst/>
              <a:gdLst/>
              <a:ahLst/>
              <a:cxnLst/>
              <a:rect l="l" t="t" r="r" b="b"/>
              <a:pathLst>
                <a:path w="5238" h="3361" extrusionOk="0">
                  <a:moveTo>
                    <a:pt x="280" y="0"/>
                  </a:moveTo>
                  <a:cubicBezTo>
                    <a:pt x="236" y="0"/>
                    <a:pt x="191" y="1"/>
                    <a:pt x="147" y="2"/>
                  </a:cubicBezTo>
                  <a:cubicBezTo>
                    <a:pt x="21" y="2"/>
                    <a:pt x="0" y="212"/>
                    <a:pt x="126" y="212"/>
                  </a:cubicBezTo>
                  <a:cubicBezTo>
                    <a:pt x="2302" y="484"/>
                    <a:pt x="3955" y="1425"/>
                    <a:pt x="5106" y="3329"/>
                  </a:cubicBezTo>
                  <a:cubicBezTo>
                    <a:pt x="5120" y="3351"/>
                    <a:pt x="5143" y="3360"/>
                    <a:pt x="5164" y="3360"/>
                  </a:cubicBezTo>
                  <a:cubicBezTo>
                    <a:pt x="5203" y="3360"/>
                    <a:pt x="5238" y="3328"/>
                    <a:pt x="5210" y="3287"/>
                  </a:cubicBezTo>
                  <a:cubicBezTo>
                    <a:pt x="4391" y="1423"/>
                    <a:pt x="2348" y="0"/>
                    <a:pt x="280" y="0"/>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9"/>
            <p:cNvSpPr/>
            <p:nvPr/>
          </p:nvSpPr>
          <p:spPr>
            <a:xfrm>
              <a:off x="4668434" y="3564829"/>
              <a:ext cx="272265" cy="132572"/>
            </a:xfrm>
            <a:custGeom>
              <a:avLst/>
              <a:gdLst/>
              <a:ahLst/>
              <a:cxnLst/>
              <a:rect l="l" t="t" r="r" b="b"/>
              <a:pathLst>
                <a:path w="5266" h="2564" extrusionOk="0">
                  <a:moveTo>
                    <a:pt x="600" y="0"/>
                  </a:moveTo>
                  <a:cubicBezTo>
                    <a:pt x="458" y="0"/>
                    <a:pt x="314" y="7"/>
                    <a:pt x="168" y="20"/>
                  </a:cubicBezTo>
                  <a:cubicBezTo>
                    <a:pt x="7" y="40"/>
                    <a:pt x="1" y="272"/>
                    <a:pt x="149" y="272"/>
                  </a:cubicBezTo>
                  <a:cubicBezTo>
                    <a:pt x="155" y="272"/>
                    <a:pt x="161" y="272"/>
                    <a:pt x="168" y="271"/>
                  </a:cubicBezTo>
                  <a:cubicBezTo>
                    <a:pt x="317" y="257"/>
                    <a:pt x="464" y="251"/>
                    <a:pt x="609" y="251"/>
                  </a:cubicBezTo>
                  <a:cubicBezTo>
                    <a:pt x="2425" y="251"/>
                    <a:pt x="3849" y="1311"/>
                    <a:pt x="5148" y="2552"/>
                  </a:cubicBezTo>
                  <a:cubicBezTo>
                    <a:pt x="5160" y="2560"/>
                    <a:pt x="5172" y="2563"/>
                    <a:pt x="5183" y="2563"/>
                  </a:cubicBezTo>
                  <a:cubicBezTo>
                    <a:pt x="5231" y="2563"/>
                    <a:pt x="5265" y="2502"/>
                    <a:pt x="5231" y="2468"/>
                  </a:cubicBezTo>
                  <a:cubicBezTo>
                    <a:pt x="4007" y="1108"/>
                    <a:pt x="2458" y="0"/>
                    <a:pt x="600" y="0"/>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273;p39"/>
            <p:cNvSpPr/>
            <p:nvPr/>
          </p:nvSpPr>
          <p:spPr>
            <a:xfrm>
              <a:off x="4706281" y="3484688"/>
              <a:ext cx="228939" cy="153460"/>
            </a:xfrm>
            <a:custGeom>
              <a:avLst/>
              <a:gdLst/>
              <a:ahLst/>
              <a:cxnLst/>
              <a:rect l="l" t="t" r="r" b="b"/>
              <a:pathLst>
                <a:path w="4428" h="2968" extrusionOk="0">
                  <a:moveTo>
                    <a:pt x="168" y="1"/>
                  </a:moveTo>
                  <a:cubicBezTo>
                    <a:pt x="1" y="1"/>
                    <a:pt x="22" y="252"/>
                    <a:pt x="168" y="252"/>
                  </a:cubicBezTo>
                  <a:cubicBezTo>
                    <a:pt x="1737" y="377"/>
                    <a:pt x="3872" y="1256"/>
                    <a:pt x="4311" y="2930"/>
                  </a:cubicBezTo>
                  <a:cubicBezTo>
                    <a:pt x="4320" y="2956"/>
                    <a:pt x="4343" y="2968"/>
                    <a:pt x="4366" y="2968"/>
                  </a:cubicBezTo>
                  <a:cubicBezTo>
                    <a:pt x="4398" y="2968"/>
                    <a:pt x="4428" y="2946"/>
                    <a:pt x="4416" y="2909"/>
                  </a:cubicBezTo>
                  <a:cubicBezTo>
                    <a:pt x="4165" y="1110"/>
                    <a:pt x="1758" y="84"/>
                    <a:pt x="168"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4" name="Google Shape;274;p39"/>
          <p:cNvGrpSpPr/>
          <p:nvPr/>
        </p:nvGrpSpPr>
        <p:grpSpPr>
          <a:xfrm rot="10800000" flipH="1">
            <a:off x="1054833" y="-998877"/>
            <a:ext cx="3592665" cy="2866356"/>
            <a:chOff x="4962100" y="693375"/>
            <a:chExt cx="577500" cy="460750"/>
          </a:xfrm>
        </p:grpSpPr>
        <p:sp>
          <p:nvSpPr>
            <p:cNvPr id="275" name="Google Shape;275;p39"/>
            <p:cNvSpPr/>
            <p:nvPr/>
          </p:nvSpPr>
          <p:spPr>
            <a:xfrm>
              <a:off x="4962100" y="693375"/>
              <a:ext cx="577500" cy="460750"/>
            </a:xfrm>
            <a:custGeom>
              <a:avLst/>
              <a:gdLst/>
              <a:ahLst/>
              <a:cxnLst/>
              <a:rect l="l" t="t" r="r" b="b"/>
              <a:pathLst>
                <a:path w="23100" h="18430" extrusionOk="0">
                  <a:moveTo>
                    <a:pt x="6628" y="369"/>
                  </a:moveTo>
                  <a:cubicBezTo>
                    <a:pt x="7272" y="369"/>
                    <a:pt x="7917" y="520"/>
                    <a:pt x="8474" y="830"/>
                  </a:cubicBezTo>
                  <a:cubicBezTo>
                    <a:pt x="9583" y="1437"/>
                    <a:pt x="9897" y="2337"/>
                    <a:pt x="10148" y="3488"/>
                  </a:cubicBezTo>
                  <a:cubicBezTo>
                    <a:pt x="10309" y="4240"/>
                    <a:pt x="10916" y="5346"/>
                    <a:pt x="11691" y="5346"/>
                  </a:cubicBezTo>
                  <a:cubicBezTo>
                    <a:pt x="11821" y="5346"/>
                    <a:pt x="11956" y="5315"/>
                    <a:pt x="12094" y="5245"/>
                  </a:cubicBezTo>
                  <a:cubicBezTo>
                    <a:pt x="12116" y="5260"/>
                    <a:pt x="12139" y="5267"/>
                    <a:pt x="12160" y="5267"/>
                  </a:cubicBezTo>
                  <a:cubicBezTo>
                    <a:pt x="12199" y="5267"/>
                    <a:pt x="12234" y="5244"/>
                    <a:pt x="12262" y="5204"/>
                  </a:cubicBezTo>
                  <a:cubicBezTo>
                    <a:pt x="12324" y="5141"/>
                    <a:pt x="12366" y="5099"/>
                    <a:pt x="12408" y="5036"/>
                  </a:cubicBezTo>
                  <a:cubicBezTo>
                    <a:pt x="12429" y="5015"/>
                    <a:pt x="12429" y="5015"/>
                    <a:pt x="12429" y="5015"/>
                  </a:cubicBezTo>
                  <a:cubicBezTo>
                    <a:pt x="12450" y="4994"/>
                    <a:pt x="12450" y="4994"/>
                    <a:pt x="12471" y="4973"/>
                  </a:cubicBezTo>
                  <a:cubicBezTo>
                    <a:pt x="13480" y="3753"/>
                    <a:pt x="14830" y="2355"/>
                    <a:pt x="16395" y="2355"/>
                  </a:cubicBezTo>
                  <a:cubicBezTo>
                    <a:pt x="16842" y="2355"/>
                    <a:pt x="17306" y="2469"/>
                    <a:pt x="17785" y="2735"/>
                  </a:cubicBezTo>
                  <a:cubicBezTo>
                    <a:pt x="19899" y="3927"/>
                    <a:pt x="20464" y="6647"/>
                    <a:pt x="20150" y="8886"/>
                  </a:cubicBezTo>
                  <a:cubicBezTo>
                    <a:pt x="19836" y="11104"/>
                    <a:pt x="18832" y="13510"/>
                    <a:pt x="17074" y="14975"/>
                  </a:cubicBezTo>
                  <a:cubicBezTo>
                    <a:pt x="15337" y="16398"/>
                    <a:pt x="12722" y="17423"/>
                    <a:pt x="10504" y="17611"/>
                  </a:cubicBezTo>
                  <a:cubicBezTo>
                    <a:pt x="10278" y="17631"/>
                    <a:pt x="10053" y="17640"/>
                    <a:pt x="9830" y="17640"/>
                  </a:cubicBezTo>
                  <a:cubicBezTo>
                    <a:pt x="5960" y="17640"/>
                    <a:pt x="2554" y="14784"/>
                    <a:pt x="1486" y="11104"/>
                  </a:cubicBezTo>
                  <a:cubicBezTo>
                    <a:pt x="502" y="7631"/>
                    <a:pt x="1360" y="1730"/>
                    <a:pt x="5461" y="538"/>
                  </a:cubicBezTo>
                  <a:cubicBezTo>
                    <a:pt x="5836" y="426"/>
                    <a:pt x="6232" y="369"/>
                    <a:pt x="6628" y="369"/>
                  </a:cubicBezTo>
                  <a:close/>
                  <a:moveTo>
                    <a:pt x="20568" y="6584"/>
                  </a:moveTo>
                  <a:lnTo>
                    <a:pt x="20568" y="6584"/>
                  </a:lnTo>
                  <a:cubicBezTo>
                    <a:pt x="21740" y="10769"/>
                    <a:pt x="18894" y="15205"/>
                    <a:pt x="14961" y="17109"/>
                  </a:cubicBezTo>
                  <a:cubicBezTo>
                    <a:pt x="13465" y="17823"/>
                    <a:pt x="11867" y="18180"/>
                    <a:pt x="10308" y="18180"/>
                  </a:cubicBezTo>
                  <a:cubicBezTo>
                    <a:pt x="7986" y="18180"/>
                    <a:pt x="5749" y="17389"/>
                    <a:pt x="4059" y="15812"/>
                  </a:cubicBezTo>
                  <a:lnTo>
                    <a:pt x="4059" y="15812"/>
                  </a:lnTo>
                  <a:cubicBezTo>
                    <a:pt x="5693" y="17194"/>
                    <a:pt x="7773" y="17986"/>
                    <a:pt x="9931" y="17986"/>
                  </a:cubicBezTo>
                  <a:cubicBezTo>
                    <a:pt x="10648" y="17986"/>
                    <a:pt x="11374" y="17899"/>
                    <a:pt x="12094" y="17716"/>
                  </a:cubicBezTo>
                  <a:cubicBezTo>
                    <a:pt x="14354" y="17130"/>
                    <a:pt x="16886" y="16063"/>
                    <a:pt x="18371" y="14180"/>
                  </a:cubicBezTo>
                  <a:cubicBezTo>
                    <a:pt x="19815" y="12380"/>
                    <a:pt x="20694" y="9807"/>
                    <a:pt x="20631" y="7505"/>
                  </a:cubicBezTo>
                  <a:cubicBezTo>
                    <a:pt x="20631" y="7212"/>
                    <a:pt x="20610" y="6898"/>
                    <a:pt x="20568" y="6584"/>
                  </a:cubicBezTo>
                  <a:close/>
                  <a:moveTo>
                    <a:pt x="6658" y="0"/>
                  </a:moveTo>
                  <a:cubicBezTo>
                    <a:pt x="5596" y="0"/>
                    <a:pt x="4548" y="392"/>
                    <a:pt x="3683" y="1082"/>
                  </a:cubicBezTo>
                  <a:cubicBezTo>
                    <a:pt x="398" y="3718"/>
                    <a:pt x="0" y="9095"/>
                    <a:pt x="1695" y="12715"/>
                  </a:cubicBezTo>
                  <a:cubicBezTo>
                    <a:pt x="1821" y="12987"/>
                    <a:pt x="1967" y="13280"/>
                    <a:pt x="2134" y="13531"/>
                  </a:cubicBezTo>
                  <a:cubicBezTo>
                    <a:pt x="3486" y="16875"/>
                    <a:pt x="6861" y="18429"/>
                    <a:pt x="10284" y="18429"/>
                  </a:cubicBezTo>
                  <a:cubicBezTo>
                    <a:pt x="11894" y="18429"/>
                    <a:pt x="13514" y="18085"/>
                    <a:pt x="14940" y="17423"/>
                  </a:cubicBezTo>
                  <a:cubicBezTo>
                    <a:pt x="19752" y="15184"/>
                    <a:pt x="23100" y="9221"/>
                    <a:pt x="19836" y="4325"/>
                  </a:cubicBezTo>
                  <a:cubicBezTo>
                    <a:pt x="19815" y="4304"/>
                    <a:pt x="19815" y="4283"/>
                    <a:pt x="19794" y="4283"/>
                  </a:cubicBezTo>
                  <a:cubicBezTo>
                    <a:pt x="19271" y="3341"/>
                    <a:pt x="18518" y="2567"/>
                    <a:pt x="17513" y="2170"/>
                  </a:cubicBezTo>
                  <a:cubicBezTo>
                    <a:pt x="17131" y="2019"/>
                    <a:pt x="16758" y="1951"/>
                    <a:pt x="16396" y="1951"/>
                  </a:cubicBezTo>
                  <a:cubicBezTo>
                    <a:pt x="14599" y="1951"/>
                    <a:pt x="13073" y="3611"/>
                    <a:pt x="12010" y="4952"/>
                  </a:cubicBezTo>
                  <a:cubicBezTo>
                    <a:pt x="12010" y="4973"/>
                    <a:pt x="12010" y="4994"/>
                    <a:pt x="11990" y="4994"/>
                  </a:cubicBezTo>
                  <a:cubicBezTo>
                    <a:pt x="11882" y="5035"/>
                    <a:pt x="11781" y="5054"/>
                    <a:pt x="11687" y="5054"/>
                  </a:cubicBezTo>
                  <a:cubicBezTo>
                    <a:pt x="10578" y="5054"/>
                    <a:pt x="10386" y="2404"/>
                    <a:pt x="9981" y="1709"/>
                  </a:cubicBezTo>
                  <a:cubicBezTo>
                    <a:pt x="9604" y="1102"/>
                    <a:pt x="9039" y="663"/>
                    <a:pt x="8391" y="370"/>
                  </a:cubicBezTo>
                  <a:cubicBezTo>
                    <a:pt x="7827" y="118"/>
                    <a:pt x="7240" y="0"/>
                    <a:pt x="6658" y="0"/>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9"/>
            <p:cNvSpPr/>
            <p:nvPr/>
          </p:nvSpPr>
          <p:spPr>
            <a:xfrm>
              <a:off x="5029575" y="745700"/>
              <a:ext cx="142825" cy="113675"/>
            </a:xfrm>
            <a:custGeom>
              <a:avLst/>
              <a:gdLst/>
              <a:ahLst/>
              <a:cxnLst/>
              <a:rect l="l" t="t" r="r" b="b"/>
              <a:pathLst>
                <a:path w="5713" h="4547" extrusionOk="0">
                  <a:moveTo>
                    <a:pt x="2560" y="291"/>
                  </a:moveTo>
                  <a:cubicBezTo>
                    <a:pt x="2660" y="291"/>
                    <a:pt x="2762" y="317"/>
                    <a:pt x="2867" y="370"/>
                  </a:cubicBezTo>
                  <a:cubicBezTo>
                    <a:pt x="2804" y="432"/>
                    <a:pt x="2825" y="558"/>
                    <a:pt x="2930" y="558"/>
                  </a:cubicBezTo>
                  <a:cubicBezTo>
                    <a:pt x="3003" y="569"/>
                    <a:pt x="3076" y="573"/>
                    <a:pt x="3149" y="573"/>
                  </a:cubicBezTo>
                  <a:cubicBezTo>
                    <a:pt x="3524" y="573"/>
                    <a:pt x="3900" y="453"/>
                    <a:pt x="4275" y="453"/>
                  </a:cubicBezTo>
                  <a:cubicBezTo>
                    <a:pt x="4392" y="453"/>
                    <a:pt x="4508" y="465"/>
                    <a:pt x="4625" y="495"/>
                  </a:cubicBezTo>
                  <a:cubicBezTo>
                    <a:pt x="5043" y="621"/>
                    <a:pt x="5357" y="976"/>
                    <a:pt x="5336" y="1458"/>
                  </a:cubicBezTo>
                  <a:cubicBezTo>
                    <a:pt x="5315" y="1855"/>
                    <a:pt x="4980" y="2106"/>
                    <a:pt x="4750" y="2399"/>
                  </a:cubicBezTo>
                  <a:cubicBezTo>
                    <a:pt x="4478" y="2755"/>
                    <a:pt x="4311" y="3299"/>
                    <a:pt x="4645" y="3571"/>
                  </a:cubicBezTo>
                  <a:cubicBezTo>
                    <a:pt x="4629" y="3926"/>
                    <a:pt x="4366" y="4103"/>
                    <a:pt x="3858" y="4103"/>
                  </a:cubicBezTo>
                  <a:cubicBezTo>
                    <a:pt x="3737" y="4103"/>
                    <a:pt x="3602" y="4093"/>
                    <a:pt x="3453" y="4073"/>
                  </a:cubicBezTo>
                  <a:cubicBezTo>
                    <a:pt x="3285" y="3927"/>
                    <a:pt x="3139" y="3759"/>
                    <a:pt x="2992" y="3592"/>
                  </a:cubicBezTo>
                  <a:cubicBezTo>
                    <a:pt x="2846" y="3445"/>
                    <a:pt x="2825" y="3320"/>
                    <a:pt x="2595" y="3236"/>
                  </a:cubicBezTo>
                  <a:cubicBezTo>
                    <a:pt x="2534" y="3219"/>
                    <a:pt x="2475" y="3211"/>
                    <a:pt x="2419" y="3211"/>
                  </a:cubicBezTo>
                  <a:cubicBezTo>
                    <a:pt x="1937" y="3211"/>
                    <a:pt x="1619" y="3787"/>
                    <a:pt x="1151" y="3843"/>
                  </a:cubicBezTo>
                  <a:cubicBezTo>
                    <a:pt x="314" y="3362"/>
                    <a:pt x="251" y="2922"/>
                    <a:pt x="942" y="2525"/>
                  </a:cubicBezTo>
                  <a:cubicBezTo>
                    <a:pt x="1088" y="2441"/>
                    <a:pt x="1214" y="2357"/>
                    <a:pt x="1360" y="2274"/>
                  </a:cubicBezTo>
                  <a:cubicBezTo>
                    <a:pt x="1507" y="2148"/>
                    <a:pt x="1632" y="2064"/>
                    <a:pt x="1737" y="1897"/>
                  </a:cubicBezTo>
                  <a:cubicBezTo>
                    <a:pt x="1842" y="1709"/>
                    <a:pt x="1821" y="1541"/>
                    <a:pt x="1842" y="1332"/>
                  </a:cubicBezTo>
                  <a:cubicBezTo>
                    <a:pt x="1821" y="1165"/>
                    <a:pt x="1821" y="997"/>
                    <a:pt x="1800" y="830"/>
                  </a:cubicBezTo>
                  <a:cubicBezTo>
                    <a:pt x="2056" y="468"/>
                    <a:pt x="2302" y="291"/>
                    <a:pt x="2560" y="291"/>
                  </a:cubicBezTo>
                  <a:close/>
                  <a:moveTo>
                    <a:pt x="2239" y="1"/>
                  </a:moveTo>
                  <a:cubicBezTo>
                    <a:pt x="2143" y="1"/>
                    <a:pt x="2044" y="18"/>
                    <a:pt x="1946" y="56"/>
                  </a:cubicBezTo>
                  <a:cubicBezTo>
                    <a:pt x="1486" y="244"/>
                    <a:pt x="1528" y="662"/>
                    <a:pt x="1507" y="1081"/>
                  </a:cubicBezTo>
                  <a:cubicBezTo>
                    <a:pt x="1444" y="1834"/>
                    <a:pt x="1068" y="1960"/>
                    <a:pt x="586" y="2378"/>
                  </a:cubicBezTo>
                  <a:cubicBezTo>
                    <a:pt x="419" y="2525"/>
                    <a:pt x="272" y="2671"/>
                    <a:pt x="168" y="2859"/>
                  </a:cubicBezTo>
                  <a:cubicBezTo>
                    <a:pt x="0" y="3236"/>
                    <a:pt x="0" y="3696"/>
                    <a:pt x="293" y="3989"/>
                  </a:cubicBezTo>
                  <a:cubicBezTo>
                    <a:pt x="464" y="4150"/>
                    <a:pt x="674" y="4212"/>
                    <a:pt x="888" y="4212"/>
                  </a:cubicBezTo>
                  <a:cubicBezTo>
                    <a:pt x="1093" y="4212"/>
                    <a:pt x="1302" y="4155"/>
                    <a:pt x="1486" y="4073"/>
                  </a:cubicBezTo>
                  <a:cubicBezTo>
                    <a:pt x="1632" y="4010"/>
                    <a:pt x="1737" y="3885"/>
                    <a:pt x="1884" y="3843"/>
                  </a:cubicBezTo>
                  <a:cubicBezTo>
                    <a:pt x="1969" y="3725"/>
                    <a:pt x="2066" y="3668"/>
                    <a:pt x="2171" y="3668"/>
                  </a:cubicBezTo>
                  <a:cubicBezTo>
                    <a:pt x="2271" y="3668"/>
                    <a:pt x="2378" y="3720"/>
                    <a:pt x="2490" y="3822"/>
                  </a:cubicBezTo>
                  <a:cubicBezTo>
                    <a:pt x="2658" y="3822"/>
                    <a:pt x="2783" y="3885"/>
                    <a:pt x="2867" y="3989"/>
                  </a:cubicBezTo>
                  <a:cubicBezTo>
                    <a:pt x="3118" y="4157"/>
                    <a:pt x="3181" y="4366"/>
                    <a:pt x="3516" y="4471"/>
                  </a:cubicBezTo>
                  <a:cubicBezTo>
                    <a:pt x="3645" y="4522"/>
                    <a:pt x="3778" y="4546"/>
                    <a:pt x="3908" y="4546"/>
                  </a:cubicBezTo>
                  <a:cubicBezTo>
                    <a:pt x="4621" y="4546"/>
                    <a:pt x="5258" y="3836"/>
                    <a:pt x="4834" y="3111"/>
                  </a:cubicBezTo>
                  <a:cubicBezTo>
                    <a:pt x="4813" y="3069"/>
                    <a:pt x="4771" y="3048"/>
                    <a:pt x="4729" y="3048"/>
                  </a:cubicBezTo>
                  <a:cubicBezTo>
                    <a:pt x="4897" y="2608"/>
                    <a:pt x="5482" y="2148"/>
                    <a:pt x="5587" y="1834"/>
                  </a:cubicBezTo>
                  <a:cubicBezTo>
                    <a:pt x="5713" y="1520"/>
                    <a:pt x="5692" y="1144"/>
                    <a:pt x="5545" y="830"/>
                  </a:cubicBezTo>
                  <a:cubicBezTo>
                    <a:pt x="5277" y="282"/>
                    <a:pt x="4788" y="124"/>
                    <a:pt x="4255" y="124"/>
                  </a:cubicBezTo>
                  <a:cubicBezTo>
                    <a:pt x="3832" y="124"/>
                    <a:pt x="3382" y="223"/>
                    <a:pt x="2992" y="307"/>
                  </a:cubicBezTo>
                  <a:cubicBezTo>
                    <a:pt x="2776" y="137"/>
                    <a:pt x="2513" y="1"/>
                    <a:pt x="2239"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9"/>
            <p:cNvSpPr/>
            <p:nvPr/>
          </p:nvSpPr>
          <p:spPr>
            <a:xfrm>
              <a:off x="5029125" y="892725"/>
              <a:ext cx="129675" cy="141025"/>
            </a:xfrm>
            <a:custGeom>
              <a:avLst/>
              <a:gdLst/>
              <a:ahLst/>
              <a:cxnLst/>
              <a:rect l="l" t="t" r="r" b="b"/>
              <a:pathLst>
                <a:path w="5187" h="5641" extrusionOk="0">
                  <a:moveTo>
                    <a:pt x="2278" y="263"/>
                  </a:moveTo>
                  <a:cubicBezTo>
                    <a:pt x="2676" y="263"/>
                    <a:pt x="2885" y="556"/>
                    <a:pt x="3052" y="870"/>
                  </a:cubicBezTo>
                  <a:cubicBezTo>
                    <a:pt x="3178" y="1121"/>
                    <a:pt x="3282" y="1372"/>
                    <a:pt x="3471" y="1561"/>
                  </a:cubicBezTo>
                  <a:cubicBezTo>
                    <a:pt x="3435" y="1651"/>
                    <a:pt x="3477" y="1757"/>
                    <a:pt x="3583" y="1757"/>
                  </a:cubicBezTo>
                  <a:cubicBezTo>
                    <a:pt x="3600" y="1757"/>
                    <a:pt x="3618" y="1755"/>
                    <a:pt x="3638" y="1749"/>
                  </a:cubicBezTo>
                  <a:cubicBezTo>
                    <a:pt x="3791" y="1716"/>
                    <a:pt x="3921" y="1683"/>
                    <a:pt x="4052" y="1683"/>
                  </a:cubicBezTo>
                  <a:cubicBezTo>
                    <a:pt x="4172" y="1683"/>
                    <a:pt x="4293" y="1711"/>
                    <a:pt x="4433" y="1791"/>
                  </a:cubicBezTo>
                  <a:cubicBezTo>
                    <a:pt x="4705" y="1937"/>
                    <a:pt x="4852" y="2251"/>
                    <a:pt x="4852" y="2565"/>
                  </a:cubicBezTo>
                  <a:cubicBezTo>
                    <a:pt x="4810" y="3088"/>
                    <a:pt x="4412" y="3423"/>
                    <a:pt x="3931" y="3507"/>
                  </a:cubicBezTo>
                  <a:cubicBezTo>
                    <a:pt x="3865" y="3478"/>
                    <a:pt x="3799" y="3467"/>
                    <a:pt x="3735" y="3467"/>
                  </a:cubicBezTo>
                  <a:cubicBezTo>
                    <a:pt x="3657" y="3467"/>
                    <a:pt x="3582" y="3484"/>
                    <a:pt x="3513" y="3507"/>
                  </a:cubicBezTo>
                  <a:lnTo>
                    <a:pt x="3429" y="3507"/>
                  </a:lnTo>
                  <a:cubicBezTo>
                    <a:pt x="3421" y="3504"/>
                    <a:pt x="3413" y="3503"/>
                    <a:pt x="3405" y="3503"/>
                  </a:cubicBezTo>
                  <a:cubicBezTo>
                    <a:pt x="3356" y="3503"/>
                    <a:pt x="3327" y="3557"/>
                    <a:pt x="3345" y="3611"/>
                  </a:cubicBezTo>
                  <a:cubicBezTo>
                    <a:pt x="3282" y="3653"/>
                    <a:pt x="3220" y="3716"/>
                    <a:pt x="3178" y="3779"/>
                  </a:cubicBezTo>
                  <a:cubicBezTo>
                    <a:pt x="3031" y="3967"/>
                    <a:pt x="2990" y="4176"/>
                    <a:pt x="2948" y="4406"/>
                  </a:cubicBezTo>
                  <a:cubicBezTo>
                    <a:pt x="2927" y="4553"/>
                    <a:pt x="2906" y="4699"/>
                    <a:pt x="2864" y="4846"/>
                  </a:cubicBezTo>
                  <a:cubicBezTo>
                    <a:pt x="2801" y="5052"/>
                    <a:pt x="2557" y="5246"/>
                    <a:pt x="2342" y="5246"/>
                  </a:cubicBezTo>
                  <a:cubicBezTo>
                    <a:pt x="2274" y="5246"/>
                    <a:pt x="2208" y="5226"/>
                    <a:pt x="2153" y="5181"/>
                  </a:cubicBezTo>
                  <a:cubicBezTo>
                    <a:pt x="1776" y="4888"/>
                    <a:pt x="1776" y="4218"/>
                    <a:pt x="1399" y="3946"/>
                  </a:cubicBezTo>
                  <a:cubicBezTo>
                    <a:pt x="1420" y="3883"/>
                    <a:pt x="1378" y="3800"/>
                    <a:pt x="1295" y="3800"/>
                  </a:cubicBezTo>
                  <a:cubicBezTo>
                    <a:pt x="1275" y="3800"/>
                    <a:pt x="1253" y="3800"/>
                    <a:pt x="1229" y="3800"/>
                  </a:cubicBezTo>
                  <a:cubicBezTo>
                    <a:pt x="913" y="3800"/>
                    <a:pt x="339" y="3782"/>
                    <a:pt x="437" y="3256"/>
                  </a:cubicBezTo>
                  <a:cubicBezTo>
                    <a:pt x="542" y="2774"/>
                    <a:pt x="855" y="2774"/>
                    <a:pt x="1232" y="2670"/>
                  </a:cubicBezTo>
                  <a:cubicBezTo>
                    <a:pt x="1378" y="2649"/>
                    <a:pt x="1504" y="2649"/>
                    <a:pt x="1609" y="2502"/>
                  </a:cubicBezTo>
                  <a:cubicBezTo>
                    <a:pt x="1943" y="2126"/>
                    <a:pt x="1713" y="1163"/>
                    <a:pt x="1671" y="703"/>
                  </a:cubicBezTo>
                  <a:cubicBezTo>
                    <a:pt x="1776" y="452"/>
                    <a:pt x="1943" y="263"/>
                    <a:pt x="2278" y="263"/>
                  </a:cubicBezTo>
                  <a:close/>
                  <a:moveTo>
                    <a:pt x="2281" y="0"/>
                  </a:moveTo>
                  <a:cubicBezTo>
                    <a:pt x="1718" y="0"/>
                    <a:pt x="1166" y="543"/>
                    <a:pt x="1378" y="1121"/>
                  </a:cubicBezTo>
                  <a:cubicBezTo>
                    <a:pt x="1399" y="1184"/>
                    <a:pt x="1420" y="1205"/>
                    <a:pt x="1462" y="1205"/>
                  </a:cubicBezTo>
                  <a:cubicBezTo>
                    <a:pt x="1462" y="1414"/>
                    <a:pt x="1462" y="1623"/>
                    <a:pt x="1420" y="1833"/>
                  </a:cubicBezTo>
                  <a:cubicBezTo>
                    <a:pt x="1399" y="2021"/>
                    <a:pt x="1378" y="2251"/>
                    <a:pt x="1148" y="2356"/>
                  </a:cubicBezTo>
                  <a:cubicBezTo>
                    <a:pt x="1117" y="2371"/>
                    <a:pt x="1078" y="2375"/>
                    <a:pt x="1036" y="2375"/>
                  </a:cubicBezTo>
                  <a:cubicBezTo>
                    <a:pt x="991" y="2375"/>
                    <a:pt x="942" y="2370"/>
                    <a:pt x="900" y="2370"/>
                  </a:cubicBezTo>
                  <a:cubicBezTo>
                    <a:pt x="876" y="2370"/>
                    <a:pt x="853" y="2372"/>
                    <a:pt x="834" y="2377"/>
                  </a:cubicBezTo>
                  <a:cubicBezTo>
                    <a:pt x="500" y="2440"/>
                    <a:pt x="228" y="2712"/>
                    <a:pt x="144" y="3067"/>
                  </a:cubicBezTo>
                  <a:cubicBezTo>
                    <a:pt x="1" y="3586"/>
                    <a:pt x="470" y="4120"/>
                    <a:pt x="975" y="4120"/>
                  </a:cubicBezTo>
                  <a:cubicBezTo>
                    <a:pt x="1060" y="4120"/>
                    <a:pt x="1147" y="4105"/>
                    <a:pt x="1232" y="4072"/>
                  </a:cubicBezTo>
                  <a:cubicBezTo>
                    <a:pt x="1692" y="4385"/>
                    <a:pt x="1588" y="5348"/>
                    <a:pt x="2174" y="5599"/>
                  </a:cubicBezTo>
                  <a:cubicBezTo>
                    <a:pt x="2246" y="5627"/>
                    <a:pt x="2321" y="5640"/>
                    <a:pt x="2394" y="5640"/>
                  </a:cubicBezTo>
                  <a:cubicBezTo>
                    <a:pt x="2595" y="5640"/>
                    <a:pt x="2789" y="5543"/>
                    <a:pt x="2927" y="5390"/>
                  </a:cubicBezTo>
                  <a:cubicBezTo>
                    <a:pt x="3335" y="4961"/>
                    <a:pt x="3126" y="3776"/>
                    <a:pt x="3892" y="3776"/>
                  </a:cubicBezTo>
                  <a:cubicBezTo>
                    <a:pt x="3911" y="3776"/>
                    <a:pt x="3931" y="3777"/>
                    <a:pt x="3952" y="3779"/>
                  </a:cubicBezTo>
                  <a:cubicBezTo>
                    <a:pt x="3973" y="3779"/>
                    <a:pt x="3994" y="3758"/>
                    <a:pt x="4015" y="3737"/>
                  </a:cubicBezTo>
                  <a:cubicBezTo>
                    <a:pt x="4643" y="3695"/>
                    <a:pt x="5187" y="3214"/>
                    <a:pt x="5187" y="2502"/>
                  </a:cubicBezTo>
                  <a:cubicBezTo>
                    <a:pt x="5187" y="1918"/>
                    <a:pt x="4627" y="1307"/>
                    <a:pt x="4040" y="1307"/>
                  </a:cubicBezTo>
                  <a:cubicBezTo>
                    <a:pt x="3891" y="1307"/>
                    <a:pt x="3740" y="1346"/>
                    <a:pt x="3596" y="1435"/>
                  </a:cubicBezTo>
                  <a:cubicBezTo>
                    <a:pt x="3157" y="975"/>
                    <a:pt x="3241" y="138"/>
                    <a:pt x="2425" y="12"/>
                  </a:cubicBezTo>
                  <a:cubicBezTo>
                    <a:pt x="2377" y="4"/>
                    <a:pt x="2329" y="0"/>
                    <a:pt x="2281" y="0"/>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278;p39"/>
            <p:cNvSpPr/>
            <p:nvPr/>
          </p:nvSpPr>
          <p:spPr>
            <a:xfrm>
              <a:off x="5140475" y="966575"/>
              <a:ext cx="153800" cy="138700"/>
            </a:xfrm>
            <a:custGeom>
              <a:avLst/>
              <a:gdLst/>
              <a:ahLst/>
              <a:cxnLst/>
              <a:rect l="l" t="t" r="r" b="b"/>
              <a:pathLst>
                <a:path w="6152" h="5548" extrusionOk="0">
                  <a:moveTo>
                    <a:pt x="3982" y="321"/>
                  </a:moveTo>
                  <a:cubicBezTo>
                    <a:pt x="4228" y="321"/>
                    <a:pt x="4463" y="483"/>
                    <a:pt x="4666" y="699"/>
                  </a:cubicBezTo>
                  <a:cubicBezTo>
                    <a:pt x="4855" y="1076"/>
                    <a:pt x="4855" y="1410"/>
                    <a:pt x="4896" y="1871"/>
                  </a:cubicBezTo>
                  <a:cubicBezTo>
                    <a:pt x="4896" y="2101"/>
                    <a:pt x="4875" y="2247"/>
                    <a:pt x="4938" y="2457"/>
                  </a:cubicBezTo>
                  <a:cubicBezTo>
                    <a:pt x="5043" y="2687"/>
                    <a:pt x="5231" y="2833"/>
                    <a:pt x="5357" y="3022"/>
                  </a:cubicBezTo>
                  <a:cubicBezTo>
                    <a:pt x="5817" y="3670"/>
                    <a:pt x="5650" y="4110"/>
                    <a:pt x="4980" y="4403"/>
                  </a:cubicBezTo>
                  <a:cubicBezTo>
                    <a:pt x="4942" y="4412"/>
                    <a:pt x="4905" y="4416"/>
                    <a:pt x="4868" y="4416"/>
                  </a:cubicBezTo>
                  <a:cubicBezTo>
                    <a:pt x="4516" y="4416"/>
                    <a:pt x="4184" y="4049"/>
                    <a:pt x="3805" y="4049"/>
                  </a:cubicBezTo>
                  <a:cubicBezTo>
                    <a:pt x="3758" y="4049"/>
                    <a:pt x="3710" y="4055"/>
                    <a:pt x="3662" y="4068"/>
                  </a:cubicBezTo>
                  <a:cubicBezTo>
                    <a:pt x="3411" y="4151"/>
                    <a:pt x="3243" y="4382"/>
                    <a:pt x="3076" y="4591"/>
                  </a:cubicBezTo>
                  <a:cubicBezTo>
                    <a:pt x="2870" y="4848"/>
                    <a:pt x="2586" y="5105"/>
                    <a:pt x="2314" y="5105"/>
                  </a:cubicBezTo>
                  <a:cubicBezTo>
                    <a:pt x="2144" y="5105"/>
                    <a:pt x="1979" y="5004"/>
                    <a:pt x="1841" y="4737"/>
                  </a:cubicBezTo>
                  <a:cubicBezTo>
                    <a:pt x="1716" y="4486"/>
                    <a:pt x="1674" y="4193"/>
                    <a:pt x="1590" y="3942"/>
                  </a:cubicBezTo>
                  <a:cubicBezTo>
                    <a:pt x="1528" y="3754"/>
                    <a:pt x="1444" y="3607"/>
                    <a:pt x="1339" y="3482"/>
                  </a:cubicBezTo>
                  <a:cubicBezTo>
                    <a:pt x="1381" y="3440"/>
                    <a:pt x="1402" y="3335"/>
                    <a:pt x="1318" y="3294"/>
                  </a:cubicBezTo>
                  <a:cubicBezTo>
                    <a:pt x="1067" y="3168"/>
                    <a:pt x="816" y="3063"/>
                    <a:pt x="628" y="2833"/>
                  </a:cubicBezTo>
                  <a:cubicBezTo>
                    <a:pt x="419" y="2519"/>
                    <a:pt x="398" y="2080"/>
                    <a:pt x="691" y="1808"/>
                  </a:cubicBezTo>
                  <a:cubicBezTo>
                    <a:pt x="833" y="1666"/>
                    <a:pt x="1010" y="1622"/>
                    <a:pt x="1197" y="1622"/>
                  </a:cubicBezTo>
                  <a:cubicBezTo>
                    <a:pt x="1396" y="1622"/>
                    <a:pt x="1606" y="1671"/>
                    <a:pt x="1800" y="1703"/>
                  </a:cubicBezTo>
                  <a:cubicBezTo>
                    <a:pt x="1925" y="1724"/>
                    <a:pt x="2072" y="1745"/>
                    <a:pt x="2218" y="1745"/>
                  </a:cubicBezTo>
                  <a:cubicBezTo>
                    <a:pt x="2304" y="1794"/>
                    <a:pt x="2390" y="1815"/>
                    <a:pt x="2476" y="1815"/>
                  </a:cubicBezTo>
                  <a:cubicBezTo>
                    <a:pt x="2536" y="1815"/>
                    <a:pt x="2597" y="1804"/>
                    <a:pt x="2658" y="1787"/>
                  </a:cubicBezTo>
                  <a:cubicBezTo>
                    <a:pt x="2678" y="1787"/>
                    <a:pt x="2699" y="1766"/>
                    <a:pt x="2720" y="1745"/>
                  </a:cubicBezTo>
                  <a:cubicBezTo>
                    <a:pt x="2825" y="1703"/>
                    <a:pt x="2930" y="1599"/>
                    <a:pt x="3013" y="1494"/>
                  </a:cubicBezTo>
                  <a:cubicBezTo>
                    <a:pt x="3222" y="1180"/>
                    <a:pt x="3222" y="804"/>
                    <a:pt x="3494" y="553"/>
                  </a:cubicBezTo>
                  <a:cubicBezTo>
                    <a:pt x="3659" y="388"/>
                    <a:pt x="3823" y="321"/>
                    <a:pt x="3982" y="321"/>
                  </a:cubicBezTo>
                  <a:close/>
                  <a:moveTo>
                    <a:pt x="4005" y="1"/>
                  </a:moveTo>
                  <a:cubicBezTo>
                    <a:pt x="3925" y="1"/>
                    <a:pt x="3845" y="10"/>
                    <a:pt x="3766" y="30"/>
                  </a:cubicBezTo>
                  <a:cubicBezTo>
                    <a:pt x="3536" y="92"/>
                    <a:pt x="3327" y="218"/>
                    <a:pt x="3181" y="406"/>
                  </a:cubicBezTo>
                  <a:cubicBezTo>
                    <a:pt x="2992" y="636"/>
                    <a:pt x="2888" y="1431"/>
                    <a:pt x="2553" y="1599"/>
                  </a:cubicBezTo>
                  <a:cubicBezTo>
                    <a:pt x="2170" y="1471"/>
                    <a:pt x="1679" y="1311"/>
                    <a:pt x="1239" y="1311"/>
                  </a:cubicBezTo>
                  <a:cubicBezTo>
                    <a:pt x="814" y="1311"/>
                    <a:pt x="436" y="1461"/>
                    <a:pt x="251" y="1934"/>
                  </a:cubicBezTo>
                  <a:cubicBezTo>
                    <a:pt x="0" y="2540"/>
                    <a:pt x="377" y="3294"/>
                    <a:pt x="1005" y="3461"/>
                  </a:cubicBezTo>
                  <a:cubicBezTo>
                    <a:pt x="1407" y="4065"/>
                    <a:pt x="1522" y="5548"/>
                    <a:pt x="2327" y="5548"/>
                  </a:cubicBezTo>
                  <a:cubicBezTo>
                    <a:pt x="2443" y="5548"/>
                    <a:pt x="2573" y="5517"/>
                    <a:pt x="2720" y="5449"/>
                  </a:cubicBezTo>
                  <a:cubicBezTo>
                    <a:pt x="3273" y="5191"/>
                    <a:pt x="3307" y="4463"/>
                    <a:pt x="3934" y="4463"/>
                  </a:cubicBezTo>
                  <a:cubicBezTo>
                    <a:pt x="4020" y="4463"/>
                    <a:pt x="4116" y="4477"/>
                    <a:pt x="4227" y="4507"/>
                  </a:cubicBezTo>
                  <a:cubicBezTo>
                    <a:pt x="4483" y="4583"/>
                    <a:pt x="4686" y="4734"/>
                    <a:pt x="4896" y="4734"/>
                  </a:cubicBezTo>
                  <a:cubicBezTo>
                    <a:pt x="4978" y="4734"/>
                    <a:pt x="5060" y="4712"/>
                    <a:pt x="5147" y="4654"/>
                  </a:cubicBezTo>
                  <a:cubicBezTo>
                    <a:pt x="5754" y="4591"/>
                    <a:pt x="6152" y="3879"/>
                    <a:pt x="5963" y="3315"/>
                  </a:cubicBezTo>
                  <a:cubicBezTo>
                    <a:pt x="5922" y="3168"/>
                    <a:pt x="5859" y="3063"/>
                    <a:pt x="5775" y="2959"/>
                  </a:cubicBezTo>
                  <a:cubicBezTo>
                    <a:pt x="5671" y="2833"/>
                    <a:pt x="5566" y="2729"/>
                    <a:pt x="5461" y="2603"/>
                  </a:cubicBezTo>
                  <a:cubicBezTo>
                    <a:pt x="5273" y="2289"/>
                    <a:pt x="5210" y="1975"/>
                    <a:pt x="5231" y="1620"/>
                  </a:cubicBezTo>
                  <a:cubicBezTo>
                    <a:pt x="5168" y="1285"/>
                    <a:pt x="5085" y="1013"/>
                    <a:pt x="4938" y="762"/>
                  </a:cubicBezTo>
                  <a:cubicBezTo>
                    <a:pt x="4938" y="762"/>
                    <a:pt x="4938" y="741"/>
                    <a:pt x="4938" y="720"/>
                  </a:cubicBezTo>
                  <a:cubicBezTo>
                    <a:pt x="4868" y="278"/>
                    <a:pt x="4439" y="1"/>
                    <a:pt x="4005"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 name="Google Shape;279;p39"/>
            <p:cNvSpPr/>
            <p:nvPr/>
          </p:nvSpPr>
          <p:spPr>
            <a:xfrm>
              <a:off x="5311800" y="803850"/>
              <a:ext cx="152175" cy="111650"/>
            </a:xfrm>
            <a:custGeom>
              <a:avLst/>
              <a:gdLst/>
              <a:ahLst/>
              <a:cxnLst/>
              <a:rect l="l" t="t" r="r" b="b"/>
              <a:pathLst>
                <a:path w="6087" h="4466" extrusionOk="0">
                  <a:moveTo>
                    <a:pt x="3504" y="617"/>
                  </a:moveTo>
                  <a:lnTo>
                    <a:pt x="3504" y="617"/>
                  </a:lnTo>
                  <a:cubicBezTo>
                    <a:pt x="3735" y="743"/>
                    <a:pt x="3944" y="931"/>
                    <a:pt x="4132" y="1161"/>
                  </a:cubicBezTo>
                  <a:cubicBezTo>
                    <a:pt x="4697" y="1873"/>
                    <a:pt x="4906" y="3065"/>
                    <a:pt x="4153" y="3735"/>
                  </a:cubicBezTo>
                  <a:cubicBezTo>
                    <a:pt x="3944" y="3902"/>
                    <a:pt x="3735" y="4028"/>
                    <a:pt x="3525" y="4090"/>
                  </a:cubicBezTo>
                  <a:cubicBezTo>
                    <a:pt x="2835" y="3818"/>
                    <a:pt x="2186" y="3379"/>
                    <a:pt x="1956" y="2647"/>
                  </a:cubicBezTo>
                  <a:cubicBezTo>
                    <a:pt x="1671" y="1792"/>
                    <a:pt x="2180" y="816"/>
                    <a:pt x="3090" y="816"/>
                  </a:cubicBezTo>
                  <a:cubicBezTo>
                    <a:pt x="3182" y="816"/>
                    <a:pt x="3279" y="826"/>
                    <a:pt x="3379" y="847"/>
                  </a:cubicBezTo>
                  <a:cubicBezTo>
                    <a:pt x="3386" y="849"/>
                    <a:pt x="3393" y="849"/>
                    <a:pt x="3400" y="849"/>
                  </a:cubicBezTo>
                  <a:cubicBezTo>
                    <a:pt x="3514" y="849"/>
                    <a:pt x="3583" y="696"/>
                    <a:pt x="3504" y="617"/>
                  </a:cubicBezTo>
                  <a:close/>
                  <a:moveTo>
                    <a:pt x="2732" y="420"/>
                  </a:moveTo>
                  <a:cubicBezTo>
                    <a:pt x="2974" y="420"/>
                    <a:pt x="3212" y="472"/>
                    <a:pt x="3442" y="575"/>
                  </a:cubicBezTo>
                  <a:cubicBezTo>
                    <a:pt x="3337" y="555"/>
                    <a:pt x="3233" y="545"/>
                    <a:pt x="3132" y="545"/>
                  </a:cubicBezTo>
                  <a:cubicBezTo>
                    <a:pt x="2302" y="545"/>
                    <a:pt x="1619" y="1203"/>
                    <a:pt x="1600" y="2061"/>
                  </a:cubicBezTo>
                  <a:cubicBezTo>
                    <a:pt x="1559" y="3086"/>
                    <a:pt x="2291" y="3818"/>
                    <a:pt x="3170" y="4153"/>
                  </a:cubicBezTo>
                  <a:cubicBezTo>
                    <a:pt x="3150" y="4154"/>
                    <a:pt x="3130" y="4155"/>
                    <a:pt x="3110" y="4155"/>
                  </a:cubicBezTo>
                  <a:cubicBezTo>
                    <a:pt x="1712" y="4155"/>
                    <a:pt x="485" y="1982"/>
                    <a:pt x="1496" y="847"/>
                  </a:cubicBezTo>
                  <a:lnTo>
                    <a:pt x="1538" y="847"/>
                  </a:lnTo>
                  <a:cubicBezTo>
                    <a:pt x="1928" y="561"/>
                    <a:pt x="2334" y="420"/>
                    <a:pt x="2732" y="420"/>
                  </a:cubicBezTo>
                  <a:close/>
                  <a:moveTo>
                    <a:pt x="2592" y="0"/>
                  </a:moveTo>
                  <a:cubicBezTo>
                    <a:pt x="2162" y="0"/>
                    <a:pt x="1745" y="188"/>
                    <a:pt x="1412" y="638"/>
                  </a:cubicBezTo>
                  <a:cubicBezTo>
                    <a:pt x="0" y="1666"/>
                    <a:pt x="1347" y="4465"/>
                    <a:pt x="3105" y="4465"/>
                  </a:cubicBezTo>
                  <a:cubicBezTo>
                    <a:pt x="3458" y="4465"/>
                    <a:pt x="3828" y="4353"/>
                    <a:pt x="4195" y="4090"/>
                  </a:cubicBezTo>
                  <a:cubicBezTo>
                    <a:pt x="6087" y="2763"/>
                    <a:pt x="4240" y="0"/>
                    <a:pt x="2592" y="0"/>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80" name="Google Shape;280;p39"/>
          <p:cNvGrpSpPr/>
          <p:nvPr/>
        </p:nvGrpSpPr>
        <p:grpSpPr>
          <a:xfrm flipH="1">
            <a:off x="9964638" y="4548084"/>
            <a:ext cx="3136129" cy="3924975"/>
            <a:chOff x="7359950" y="2838075"/>
            <a:chExt cx="1784054" cy="2232806"/>
          </a:xfrm>
        </p:grpSpPr>
        <p:sp>
          <p:nvSpPr>
            <p:cNvPr id="281" name="Google Shape;281;p39"/>
            <p:cNvSpPr/>
            <p:nvPr/>
          </p:nvSpPr>
          <p:spPr>
            <a:xfrm>
              <a:off x="7614818" y="3913006"/>
              <a:ext cx="1136512" cy="803357"/>
            </a:xfrm>
            <a:custGeom>
              <a:avLst/>
              <a:gdLst/>
              <a:ahLst/>
              <a:cxnLst/>
              <a:rect l="l" t="t" r="r" b="b"/>
              <a:pathLst>
                <a:path w="14836" h="10487" extrusionOk="0">
                  <a:moveTo>
                    <a:pt x="2197" y="2894"/>
                  </a:moveTo>
                  <a:cubicBezTo>
                    <a:pt x="2302" y="2915"/>
                    <a:pt x="2427" y="2936"/>
                    <a:pt x="2553" y="2978"/>
                  </a:cubicBezTo>
                  <a:cubicBezTo>
                    <a:pt x="2490" y="3396"/>
                    <a:pt x="2448" y="3815"/>
                    <a:pt x="2407" y="4233"/>
                  </a:cubicBezTo>
                  <a:cubicBezTo>
                    <a:pt x="2365" y="4233"/>
                    <a:pt x="2302" y="4212"/>
                    <a:pt x="2239" y="4212"/>
                  </a:cubicBezTo>
                  <a:cubicBezTo>
                    <a:pt x="2030" y="4191"/>
                    <a:pt x="1821" y="4254"/>
                    <a:pt x="1842" y="3940"/>
                  </a:cubicBezTo>
                  <a:cubicBezTo>
                    <a:pt x="1842" y="3794"/>
                    <a:pt x="1967" y="3563"/>
                    <a:pt x="2030" y="3417"/>
                  </a:cubicBezTo>
                  <a:cubicBezTo>
                    <a:pt x="2093" y="3250"/>
                    <a:pt x="2135" y="3061"/>
                    <a:pt x="2197" y="2894"/>
                  </a:cubicBezTo>
                  <a:close/>
                  <a:moveTo>
                    <a:pt x="2303" y="314"/>
                  </a:moveTo>
                  <a:cubicBezTo>
                    <a:pt x="2516" y="314"/>
                    <a:pt x="2906" y="471"/>
                    <a:pt x="3076" y="509"/>
                  </a:cubicBezTo>
                  <a:cubicBezTo>
                    <a:pt x="3641" y="613"/>
                    <a:pt x="4206" y="739"/>
                    <a:pt x="4771" y="843"/>
                  </a:cubicBezTo>
                  <a:cubicBezTo>
                    <a:pt x="5964" y="1094"/>
                    <a:pt x="7156" y="1366"/>
                    <a:pt x="8349" y="1618"/>
                  </a:cubicBezTo>
                  <a:cubicBezTo>
                    <a:pt x="9479" y="1848"/>
                    <a:pt x="10609" y="2099"/>
                    <a:pt x="11718" y="2350"/>
                  </a:cubicBezTo>
                  <a:cubicBezTo>
                    <a:pt x="12199" y="2454"/>
                    <a:pt x="12910" y="2475"/>
                    <a:pt x="13329" y="2706"/>
                  </a:cubicBezTo>
                  <a:cubicBezTo>
                    <a:pt x="13663" y="2873"/>
                    <a:pt x="14103" y="3626"/>
                    <a:pt x="14124" y="4003"/>
                  </a:cubicBezTo>
                  <a:cubicBezTo>
                    <a:pt x="14145" y="4212"/>
                    <a:pt x="13956" y="4610"/>
                    <a:pt x="13873" y="4777"/>
                  </a:cubicBezTo>
                  <a:cubicBezTo>
                    <a:pt x="13857" y="4772"/>
                    <a:pt x="13841" y="4769"/>
                    <a:pt x="13826" y="4769"/>
                  </a:cubicBezTo>
                  <a:cubicBezTo>
                    <a:pt x="13780" y="4769"/>
                    <a:pt x="13737" y="4793"/>
                    <a:pt x="13705" y="4840"/>
                  </a:cubicBezTo>
                  <a:cubicBezTo>
                    <a:pt x="13638" y="4950"/>
                    <a:pt x="13468" y="4993"/>
                    <a:pt x="13240" y="4993"/>
                  </a:cubicBezTo>
                  <a:cubicBezTo>
                    <a:pt x="12472" y="4993"/>
                    <a:pt x="11047" y="4502"/>
                    <a:pt x="10692" y="4421"/>
                  </a:cubicBezTo>
                  <a:cubicBezTo>
                    <a:pt x="9646" y="4191"/>
                    <a:pt x="8600" y="3982"/>
                    <a:pt x="7575" y="3752"/>
                  </a:cubicBezTo>
                  <a:cubicBezTo>
                    <a:pt x="6612" y="3522"/>
                    <a:pt x="5629" y="3312"/>
                    <a:pt x="4666" y="3103"/>
                  </a:cubicBezTo>
                  <a:cubicBezTo>
                    <a:pt x="4185" y="2999"/>
                    <a:pt x="3704" y="2894"/>
                    <a:pt x="3202" y="2789"/>
                  </a:cubicBezTo>
                  <a:cubicBezTo>
                    <a:pt x="2930" y="2726"/>
                    <a:pt x="2658" y="2664"/>
                    <a:pt x="2386" y="2601"/>
                  </a:cubicBezTo>
                  <a:cubicBezTo>
                    <a:pt x="1758" y="2538"/>
                    <a:pt x="1423" y="2120"/>
                    <a:pt x="1339" y="1325"/>
                  </a:cubicBezTo>
                  <a:cubicBezTo>
                    <a:pt x="1549" y="885"/>
                    <a:pt x="1946" y="404"/>
                    <a:pt x="2239" y="320"/>
                  </a:cubicBezTo>
                  <a:cubicBezTo>
                    <a:pt x="2258" y="316"/>
                    <a:pt x="2279" y="314"/>
                    <a:pt x="2303" y="314"/>
                  </a:cubicBezTo>
                  <a:close/>
                  <a:moveTo>
                    <a:pt x="1486" y="2601"/>
                  </a:moveTo>
                  <a:cubicBezTo>
                    <a:pt x="1653" y="2706"/>
                    <a:pt x="1842" y="2789"/>
                    <a:pt x="2030" y="2852"/>
                  </a:cubicBezTo>
                  <a:cubicBezTo>
                    <a:pt x="1925" y="3082"/>
                    <a:pt x="1821" y="3312"/>
                    <a:pt x="1737" y="3543"/>
                  </a:cubicBezTo>
                  <a:cubicBezTo>
                    <a:pt x="1653" y="3731"/>
                    <a:pt x="1507" y="3961"/>
                    <a:pt x="1570" y="4170"/>
                  </a:cubicBezTo>
                  <a:cubicBezTo>
                    <a:pt x="1674" y="4547"/>
                    <a:pt x="2197" y="4400"/>
                    <a:pt x="2469" y="4547"/>
                  </a:cubicBezTo>
                  <a:cubicBezTo>
                    <a:pt x="2484" y="4552"/>
                    <a:pt x="2501" y="4554"/>
                    <a:pt x="2519" y="4554"/>
                  </a:cubicBezTo>
                  <a:cubicBezTo>
                    <a:pt x="2577" y="4554"/>
                    <a:pt x="2642" y="4527"/>
                    <a:pt x="2658" y="4463"/>
                  </a:cubicBezTo>
                  <a:cubicBezTo>
                    <a:pt x="2699" y="3982"/>
                    <a:pt x="2762" y="3501"/>
                    <a:pt x="2804" y="3019"/>
                  </a:cubicBezTo>
                  <a:cubicBezTo>
                    <a:pt x="2992" y="3061"/>
                    <a:pt x="3181" y="3082"/>
                    <a:pt x="3348" y="3124"/>
                  </a:cubicBezTo>
                  <a:cubicBezTo>
                    <a:pt x="4248" y="3333"/>
                    <a:pt x="5148" y="3522"/>
                    <a:pt x="6047" y="3731"/>
                  </a:cubicBezTo>
                  <a:cubicBezTo>
                    <a:pt x="7847" y="4128"/>
                    <a:pt x="9646" y="4547"/>
                    <a:pt x="11446" y="4944"/>
                  </a:cubicBezTo>
                  <a:cubicBezTo>
                    <a:pt x="11811" y="5026"/>
                    <a:pt x="12592" y="5364"/>
                    <a:pt x="13193" y="5364"/>
                  </a:cubicBezTo>
                  <a:cubicBezTo>
                    <a:pt x="13210" y="5364"/>
                    <a:pt x="13228" y="5363"/>
                    <a:pt x="13245" y="5363"/>
                  </a:cubicBezTo>
                  <a:lnTo>
                    <a:pt x="13245" y="5363"/>
                  </a:lnTo>
                  <a:cubicBezTo>
                    <a:pt x="13119" y="6137"/>
                    <a:pt x="13015" y="6911"/>
                    <a:pt x="12889" y="7685"/>
                  </a:cubicBezTo>
                  <a:cubicBezTo>
                    <a:pt x="12764" y="8376"/>
                    <a:pt x="12764" y="9359"/>
                    <a:pt x="12241" y="9861"/>
                  </a:cubicBezTo>
                  <a:cubicBezTo>
                    <a:pt x="12044" y="10058"/>
                    <a:pt x="11726" y="10129"/>
                    <a:pt x="11355" y="10129"/>
                  </a:cubicBezTo>
                  <a:cubicBezTo>
                    <a:pt x="10500" y="10129"/>
                    <a:pt x="9370" y="9748"/>
                    <a:pt x="8830" y="9631"/>
                  </a:cubicBezTo>
                  <a:cubicBezTo>
                    <a:pt x="7993" y="9443"/>
                    <a:pt x="7156" y="9276"/>
                    <a:pt x="6319" y="9087"/>
                  </a:cubicBezTo>
                  <a:cubicBezTo>
                    <a:pt x="5503" y="8920"/>
                    <a:pt x="4666" y="8732"/>
                    <a:pt x="3829" y="8564"/>
                  </a:cubicBezTo>
                  <a:cubicBezTo>
                    <a:pt x="3411" y="8460"/>
                    <a:pt x="2992" y="8376"/>
                    <a:pt x="2574" y="8292"/>
                  </a:cubicBezTo>
                  <a:cubicBezTo>
                    <a:pt x="2239" y="8208"/>
                    <a:pt x="1591" y="8208"/>
                    <a:pt x="1339" y="8020"/>
                  </a:cubicBezTo>
                  <a:cubicBezTo>
                    <a:pt x="1088" y="7602"/>
                    <a:pt x="858" y="7162"/>
                    <a:pt x="628" y="6744"/>
                  </a:cubicBezTo>
                  <a:cubicBezTo>
                    <a:pt x="649" y="6472"/>
                    <a:pt x="691" y="6200"/>
                    <a:pt x="733" y="5949"/>
                  </a:cubicBezTo>
                  <a:cubicBezTo>
                    <a:pt x="795" y="5614"/>
                    <a:pt x="858" y="5279"/>
                    <a:pt x="921" y="4944"/>
                  </a:cubicBezTo>
                  <a:cubicBezTo>
                    <a:pt x="1088" y="4170"/>
                    <a:pt x="1298" y="3396"/>
                    <a:pt x="1486" y="2601"/>
                  </a:cubicBezTo>
                  <a:close/>
                  <a:moveTo>
                    <a:pt x="2051" y="0"/>
                  </a:moveTo>
                  <a:cubicBezTo>
                    <a:pt x="1109" y="0"/>
                    <a:pt x="903" y="781"/>
                    <a:pt x="963" y="1618"/>
                  </a:cubicBezTo>
                  <a:cubicBezTo>
                    <a:pt x="900" y="1931"/>
                    <a:pt x="1047" y="2266"/>
                    <a:pt x="1319" y="2496"/>
                  </a:cubicBezTo>
                  <a:cubicBezTo>
                    <a:pt x="942" y="3438"/>
                    <a:pt x="691" y="4463"/>
                    <a:pt x="503" y="5467"/>
                  </a:cubicBezTo>
                  <a:cubicBezTo>
                    <a:pt x="398" y="6095"/>
                    <a:pt x="0" y="7204"/>
                    <a:pt x="356" y="7832"/>
                  </a:cubicBezTo>
                  <a:cubicBezTo>
                    <a:pt x="691" y="8460"/>
                    <a:pt x="1925" y="8480"/>
                    <a:pt x="2511" y="8606"/>
                  </a:cubicBezTo>
                  <a:cubicBezTo>
                    <a:pt x="3767" y="8878"/>
                    <a:pt x="5001" y="9129"/>
                    <a:pt x="6257" y="9401"/>
                  </a:cubicBezTo>
                  <a:cubicBezTo>
                    <a:pt x="7428" y="9652"/>
                    <a:pt x="8621" y="9903"/>
                    <a:pt x="9793" y="10154"/>
                  </a:cubicBezTo>
                  <a:cubicBezTo>
                    <a:pt x="10280" y="10258"/>
                    <a:pt x="10904" y="10487"/>
                    <a:pt x="11471" y="10487"/>
                  </a:cubicBezTo>
                  <a:cubicBezTo>
                    <a:pt x="11707" y="10487"/>
                    <a:pt x="11933" y="10447"/>
                    <a:pt x="12136" y="10343"/>
                  </a:cubicBezTo>
                  <a:cubicBezTo>
                    <a:pt x="12680" y="10071"/>
                    <a:pt x="12868" y="9485"/>
                    <a:pt x="13015" y="8941"/>
                  </a:cubicBezTo>
                  <a:cubicBezTo>
                    <a:pt x="13287" y="7790"/>
                    <a:pt x="13391" y="6576"/>
                    <a:pt x="13559" y="5405"/>
                  </a:cubicBezTo>
                  <a:cubicBezTo>
                    <a:pt x="13580" y="5363"/>
                    <a:pt x="13559" y="5342"/>
                    <a:pt x="13559" y="5321"/>
                  </a:cubicBezTo>
                  <a:cubicBezTo>
                    <a:pt x="13705" y="5279"/>
                    <a:pt x="13831" y="5195"/>
                    <a:pt x="13915" y="5049"/>
                  </a:cubicBezTo>
                  <a:cubicBezTo>
                    <a:pt x="13951" y="5076"/>
                    <a:pt x="13996" y="5092"/>
                    <a:pt x="14038" y="5092"/>
                  </a:cubicBezTo>
                  <a:cubicBezTo>
                    <a:pt x="14092" y="5092"/>
                    <a:pt x="14142" y="5066"/>
                    <a:pt x="14166" y="5007"/>
                  </a:cubicBezTo>
                  <a:cubicBezTo>
                    <a:pt x="14500" y="4275"/>
                    <a:pt x="14835" y="3250"/>
                    <a:pt x="14103" y="2643"/>
                  </a:cubicBezTo>
                  <a:cubicBezTo>
                    <a:pt x="13496" y="2120"/>
                    <a:pt x="12345" y="2099"/>
                    <a:pt x="11592" y="1931"/>
                  </a:cubicBezTo>
                  <a:cubicBezTo>
                    <a:pt x="10546" y="1722"/>
                    <a:pt x="9479" y="1492"/>
                    <a:pt x="8433" y="1262"/>
                  </a:cubicBezTo>
                  <a:cubicBezTo>
                    <a:pt x="7386" y="1053"/>
                    <a:pt x="6319" y="822"/>
                    <a:pt x="5273" y="613"/>
                  </a:cubicBezTo>
                  <a:cubicBezTo>
                    <a:pt x="4269" y="404"/>
                    <a:pt x="3202" y="69"/>
                    <a:pt x="2197" y="6"/>
                  </a:cubicBezTo>
                  <a:cubicBezTo>
                    <a:pt x="2147" y="2"/>
                    <a:pt x="2098" y="0"/>
                    <a:pt x="2051" y="0"/>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282;p39"/>
            <p:cNvSpPr/>
            <p:nvPr/>
          </p:nvSpPr>
          <p:spPr>
            <a:xfrm>
              <a:off x="7768719" y="4190548"/>
              <a:ext cx="28880" cy="23594"/>
            </a:xfrm>
            <a:custGeom>
              <a:avLst/>
              <a:gdLst/>
              <a:ahLst/>
              <a:cxnLst/>
              <a:rect l="l" t="t" r="r" b="b"/>
              <a:pathLst>
                <a:path w="377" h="308" extrusionOk="0">
                  <a:moveTo>
                    <a:pt x="282" y="1"/>
                  </a:moveTo>
                  <a:cubicBezTo>
                    <a:pt x="149" y="1"/>
                    <a:pt x="39" y="119"/>
                    <a:pt x="0" y="254"/>
                  </a:cubicBezTo>
                  <a:cubicBezTo>
                    <a:pt x="0" y="281"/>
                    <a:pt x="25" y="307"/>
                    <a:pt x="49" y="307"/>
                  </a:cubicBezTo>
                  <a:cubicBezTo>
                    <a:pt x="63" y="307"/>
                    <a:pt x="76" y="298"/>
                    <a:pt x="84" y="275"/>
                  </a:cubicBezTo>
                  <a:cubicBezTo>
                    <a:pt x="126" y="171"/>
                    <a:pt x="209" y="171"/>
                    <a:pt x="314" y="150"/>
                  </a:cubicBezTo>
                  <a:cubicBezTo>
                    <a:pt x="377" y="129"/>
                    <a:pt x="377" y="24"/>
                    <a:pt x="314" y="3"/>
                  </a:cubicBezTo>
                  <a:cubicBezTo>
                    <a:pt x="303" y="2"/>
                    <a:pt x="292" y="1"/>
                    <a:pt x="282"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283;p39"/>
            <p:cNvSpPr/>
            <p:nvPr/>
          </p:nvSpPr>
          <p:spPr>
            <a:xfrm>
              <a:off x="7359950" y="2838075"/>
              <a:ext cx="1784054" cy="2232806"/>
            </a:xfrm>
            <a:custGeom>
              <a:avLst/>
              <a:gdLst/>
              <a:ahLst/>
              <a:cxnLst/>
              <a:rect l="l" t="t" r="r" b="b"/>
              <a:pathLst>
                <a:path w="23289" h="29147" extrusionOk="0">
                  <a:moveTo>
                    <a:pt x="13899" y="2381"/>
                  </a:moveTo>
                  <a:cubicBezTo>
                    <a:pt x="13972" y="2381"/>
                    <a:pt x="14047" y="2388"/>
                    <a:pt x="14124" y="2405"/>
                  </a:cubicBezTo>
                  <a:cubicBezTo>
                    <a:pt x="14689" y="2510"/>
                    <a:pt x="15003" y="3033"/>
                    <a:pt x="15107" y="3556"/>
                  </a:cubicBezTo>
                  <a:cubicBezTo>
                    <a:pt x="14375" y="3326"/>
                    <a:pt x="13622" y="3179"/>
                    <a:pt x="12869" y="3158"/>
                  </a:cubicBezTo>
                  <a:cubicBezTo>
                    <a:pt x="13032" y="2722"/>
                    <a:pt x="13417" y="2381"/>
                    <a:pt x="13899" y="2381"/>
                  </a:cubicBezTo>
                  <a:close/>
                  <a:moveTo>
                    <a:pt x="13836" y="1533"/>
                  </a:moveTo>
                  <a:cubicBezTo>
                    <a:pt x="15000" y="1533"/>
                    <a:pt x="16240" y="2414"/>
                    <a:pt x="15882" y="3849"/>
                  </a:cubicBezTo>
                  <a:cubicBezTo>
                    <a:pt x="15693" y="3765"/>
                    <a:pt x="15526" y="3702"/>
                    <a:pt x="15358" y="3639"/>
                  </a:cubicBezTo>
                  <a:cubicBezTo>
                    <a:pt x="15379" y="3618"/>
                    <a:pt x="15379" y="3577"/>
                    <a:pt x="15379" y="3556"/>
                  </a:cubicBezTo>
                  <a:cubicBezTo>
                    <a:pt x="15275" y="2844"/>
                    <a:pt x="14752" y="2175"/>
                    <a:pt x="13998" y="2112"/>
                  </a:cubicBezTo>
                  <a:cubicBezTo>
                    <a:pt x="13972" y="2110"/>
                    <a:pt x="13945" y="2109"/>
                    <a:pt x="13918" y="2109"/>
                  </a:cubicBezTo>
                  <a:cubicBezTo>
                    <a:pt x="13334" y="2109"/>
                    <a:pt x="12720" y="2538"/>
                    <a:pt x="12680" y="3158"/>
                  </a:cubicBezTo>
                  <a:cubicBezTo>
                    <a:pt x="12610" y="3151"/>
                    <a:pt x="12541" y="3149"/>
                    <a:pt x="12471" y="3149"/>
                  </a:cubicBezTo>
                  <a:cubicBezTo>
                    <a:pt x="12331" y="3149"/>
                    <a:pt x="12192" y="3158"/>
                    <a:pt x="12052" y="3158"/>
                  </a:cubicBezTo>
                  <a:cubicBezTo>
                    <a:pt x="12133" y="2028"/>
                    <a:pt x="12963" y="1533"/>
                    <a:pt x="13836" y="1533"/>
                  </a:cubicBezTo>
                  <a:close/>
                  <a:moveTo>
                    <a:pt x="7483" y="349"/>
                  </a:moveTo>
                  <a:cubicBezTo>
                    <a:pt x="8085" y="349"/>
                    <a:pt x="8665" y="532"/>
                    <a:pt x="9186" y="919"/>
                  </a:cubicBezTo>
                  <a:cubicBezTo>
                    <a:pt x="10065" y="1568"/>
                    <a:pt x="10253" y="2342"/>
                    <a:pt x="10400" y="3367"/>
                  </a:cubicBezTo>
                  <a:cubicBezTo>
                    <a:pt x="10420" y="3409"/>
                    <a:pt x="10462" y="3430"/>
                    <a:pt x="10504" y="3430"/>
                  </a:cubicBezTo>
                  <a:cubicBezTo>
                    <a:pt x="10462" y="3451"/>
                    <a:pt x="10420" y="3451"/>
                    <a:pt x="10379" y="3472"/>
                  </a:cubicBezTo>
                  <a:cubicBezTo>
                    <a:pt x="9563" y="3723"/>
                    <a:pt x="8851" y="4121"/>
                    <a:pt x="8223" y="4623"/>
                  </a:cubicBezTo>
                  <a:cubicBezTo>
                    <a:pt x="8590" y="3736"/>
                    <a:pt x="6488" y="1731"/>
                    <a:pt x="4895" y="1731"/>
                  </a:cubicBezTo>
                  <a:cubicBezTo>
                    <a:pt x="4759" y="1731"/>
                    <a:pt x="4626" y="1746"/>
                    <a:pt x="4499" y="1777"/>
                  </a:cubicBezTo>
                  <a:cubicBezTo>
                    <a:pt x="5022" y="1212"/>
                    <a:pt x="5650" y="752"/>
                    <a:pt x="6445" y="522"/>
                  </a:cubicBezTo>
                  <a:cubicBezTo>
                    <a:pt x="6793" y="408"/>
                    <a:pt x="7142" y="349"/>
                    <a:pt x="7483" y="349"/>
                  </a:cubicBezTo>
                  <a:close/>
                  <a:moveTo>
                    <a:pt x="20050" y="3733"/>
                  </a:moveTo>
                  <a:cubicBezTo>
                    <a:pt x="20700" y="3733"/>
                    <a:pt x="21346" y="3945"/>
                    <a:pt x="21866" y="4414"/>
                  </a:cubicBezTo>
                  <a:cubicBezTo>
                    <a:pt x="22221" y="4748"/>
                    <a:pt x="22452" y="5146"/>
                    <a:pt x="22598" y="5564"/>
                  </a:cubicBezTo>
                  <a:cubicBezTo>
                    <a:pt x="22258" y="5285"/>
                    <a:pt x="21792" y="5154"/>
                    <a:pt x="21330" y="5154"/>
                  </a:cubicBezTo>
                  <a:cubicBezTo>
                    <a:pt x="20995" y="5154"/>
                    <a:pt x="20662" y="5223"/>
                    <a:pt x="20380" y="5355"/>
                  </a:cubicBezTo>
                  <a:cubicBezTo>
                    <a:pt x="19627" y="5690"/>
                    <a:pt x="19167" y="6422"/>
                    <a:pt x="19083" y="7217"/>
                  </a:cubicBezTo>
                  <a:cubicBezTo>
                    <a:pt x="18895" y="6694"/>
                    <a:pt x="18623" y="6192"/>
                    <a:pt x="18288" y="5711"/>
                  </a:cubicBezTo>
                  <a:cubicBezTo>
                    <a:pt x="18078" y="5439"/>
                    <a:pt x="17827" y="5167"/>
                    <a:pt x="17555" y="4937"/>
                  </a:cubicBezTo>
                  <a:cubicBezTo>
                    <a:pt x="18150" y="4180"/>
                    <a:pt x="19105" y="3733"/>
                    <a:pt x="20050" y="3733"/>
                  </a:cubicBezTo>
                  <a:close/>
                  <a:moveTo>
                    <a:pt x="20547" y="5606"/>
                  </a:moveTo>
                  <a:lnTo>
                    <a:pt x="20547" y="5606"/>
                  </a:lnTo>
                  <a:cubicBezTo>
                    <a:pt x="21573" y="6150"/>
                    <a:pt x="20275" y="8933"/>
                    <a:pt x="19627" y="10126"/>
                  </a:cubicBezTo>
                  <a:cubicBezTo>
                    <a:pt x="19585" y="9205"/>
                    <a:pt x="19459" y="8284"/>
                    <a:pt x="19167" y="7447"/>
                  </a:cubicBezTo>
                  <a:cubicBezTo>
                    <a:pt x="19229" y="7447"/>
                    <a:pt x="19292" y="7427"/>
                    <a:pt x="19292" y="7364"/>
                  </a:cubicBezTo>
                  <a:cubicBezTo>
                    <a:pt x="19376" y="6611"/>
                    <a:pt x="19794" y="5941"/>
                    <a:pt x="20506" y="5627"/>
                  </a:cubicBezTo>
                  <a:cubicBezTo>
                    <a:pt x="20527" y="5627"/>
                    <a:pt x="20527" y="5627"/>
                    <a:pt x="20547" y="5606"/>
                  </a:cubicBezTo>
                  <a:close/>
                  <a:moveTo>
                    <a:pt x="6863" y="2928"/>
                  </a:moveTo>
                  <a:cubicBezTo>
                    <a:pt x="7512" y="3472"/>
                    <a:pt x="8349" y="4309"/>
                    <a:pt x="7972" y="4748"/>
                  </a:cubicBezTo>
                  <a:cubicBezTo>
                    <a:pt x="7951" y="4769"/>
                    <a:pt x="7951" y="4811"/>
                    <a:pt x="7972" y="4832"/>
                  </a:cubicBezTo>
                  <a:cubicBezTo>
                    <a:pt x="6424" y="6192"/>
                    <a:pt x="5357" y="8159"/>
                    <a:pt x="4604" y="10063"/>
                  </a:cubicBezTo>
                  <a:cubicBezTo>
                    <a:pt x="4520" y="10272"/>
                    <a:pt x="4436" y="10481"/>
                    <a:pt x="4353" y="10712"/>
                  </a:cubicBezTo>
                  <a:cubicBezTo>
                    <a:pt x="4269" y="9498"/>
                    <a:pt x="4394" y="8305"/>
                    <a:pt x="4625" y="7113"/>
                  </a:cubicBezTo>
                  <a:cubicBezTo>
                    <a:pt x="4918" y="5774"/>
                    <a:pt x="5210" y="3116"/>
                    <a:pt x="6863" y="2928"/>
                  </a:cubicBezTo>
                  <a:close/>
                  <a:moveTo>
                    <a:pt x="4998" y="2102"/>
                  </a:moveTo>
                  <a:cubicBezTo>
                    <a:pt x="5394" y="2102"/>
                    <a:pt x="5797" y="2231"/>
                    <a:pt x="6194" y="2447"/>
                  </a:cubicBezTo>
                  <a:cubicBezTo>
                    <a:pt x="6278" y="2489"/>
                    <a:pt x="6445" y="2593"/>
                    <a:pt x="6633" y="2740"/>
                  </a:cubicBezTo>
                  <a:cubicBezTo>
                    <a:pt x="5378" y="2802"/>
                    <a:pt x="5001" y="4288"/>
                    <a:pt x="4729" y="5355"/>
                  </a:cubicBezTo>
                  <a:cubicBezTo>
                    <a:pt x="4206" y="7280"/>
                    <a:pt x="3830" y="9247"/>
                    <a:pt x="4102" y="11235"/>
                  </a:cubicBezTo>
                  <a:cubicBezTo>
                    <a:pt x="4102" y="11256"/>
                    <a:pt x="4122" y="11277"/>
                    <a:pt x="4143" y="11297"/>
                  </a:cubicBezTo>
                  <a:cubicBezTo>
                    <a:pt x="3516" y="12971"/>
                    <a:pt x="2993" y="14666"/>
                    <a:pt x="2553" y="16382"/>
                  </a:cubicBezTo>
                  <a:cubicBezTo>
                    <a:pt x="2365" y="12637"/>
                    <a:pt x="2051" y="8766"/>
                    <a:pt x="2909" y="5104"/>
                  </a:cubicBezTo>
                  <a:cubicBezTo>
                    <a:pt x="3118" y="4162"/>
                    <a:pt x="3474" y="3221"/>
                    <a:pt x="4018" y="2405"/>
                  </a:cubicBezTo>
                  <a:cubicBezTo>
                    <a:pt x="4334" y="2194"/>
                    <a:pt x="4663" y="2102"/>
                    <a:pt x="4998" y="2102"/>
                  </a:cubicBezTo>
                  <a:close/>
                  <a:moveTo>
                    <a:pt x="21224" y="5475"/>
                  </a:moveTo>
                  <a:cubicBezTo>
                    <a:pt x="21700" y="5475"/>
                    <a:pt x="22143" y="5664"/>
                    <a:pt x="22598" y="5899"/>
                  </a:cubicBezTo>
                  <a:cubicBezTo>
                    <a:pt x="22612" y="5906"/>
                    <a:pt x="22626" y="5908"/>
                    <a:pt x="22639" y="5908"/>
                  </a:cubicBezTo>
                  <a:cubicBezTo>
                    <a:pt x="22665" y="5908"/>
                    <a:pt x="22689" y="5899"/>
                    <a:pt x="22703" y="5899"/>
                  </a:cubicBezTo>
                  <a:cubicBezTo>
                    <a:pt x="22996" y="7050"/>
                    <a:pt x="22765" y="8410"/>
                    <a:pt x="22535" y="9498"/>
                  </a:cubicBezTo>
                  <a:cubicBezTo>
                    <a:pt x="21761" y="13264"/>
                    <a:pt x="20464" y="16884"/>
                    <a:pt x="18748" y="20316"/>
                  </a:cubicBezTo>
                  <a:cubicBezTo>
                    <a:pt x="19041" y="18370"/>
                    <a:pt x="19271" y="16424"/>
                    <a:pt x="19439" y="14457"/>
                  </a:cubicBezTo>
                  <a:cubicBezTo>
                    <a:pt x="19522" y="13285"/>
                    <a:pt x="19648" y="11988"/>
                    <a:pt x="19648" y="10732"/>
                  </a:cubicBezTo>
                  <a:cubicBezTo>
                    <a:pt x="19648" y="10712"/>
                    <a:pt x="19648" y="10712"/>
                    <a:pt x="19648" y="10712"/>
                  </a:cubicBezTo>
                  <a:cubicBezTo>
                    <a:pt x="20108" y="9958"/>
                    <a:pt x="22138" y="6192"/>
                    <a:pt x="20736" y="5543"/>
                  </a:cubicBezTo>
                  <a:cubicBezTo>
                    <a:pt x="20903" y="5496"/>
                    <a:pt x="21065" y="5475"/>
                    <a:pt x="21224" y="5475"/>
                  </a:cubicBezTo>
                  <a:close/>
                  <a:moveTo>
                    <a:pt x="12497" y="3444"/>
                  </a:moveTo>
                  <a:cubicBezTo>
                    <a:pt x="13013" y="3444"/>
                    <a:pt x="13555" y="3500"/>
                    <a:pt x="14124" y="3618"/>
                  </a:cubicBezTo>
                  <a:cubicBezTo>
                    <a:pt x="16258" y="4058"/>
                    <a:pt x="18037" y="5271"/>
                    <a:pt x="18790" y="7343"/>
                  </a:cubicBezTo>
                  <a:cubicBezTo>
                    <a:pt x="19418" y="9080"/>
                    <a:pt x="19334" y="10984"/>
                    <a:pt x="19229" y="12783"/>
                  </a:cubicBezTo>
                  <a:cubicBezTo>
                    <a:pt x="18999" y="17219"/>
                    <a:pt x="18350" y="21634"/>
                    <a:pt x="17346" y="25986"/>
                  </a:cubicBezTo>
                  <a:cubicBezTo>
                    <a:pt x="17336" y="25981"/>
                    <a:pt x="17324" y="25978"/>
                    <a:pt x="17312" y="25978"/>
                  </a:cubicBezTo>
                  <a:cubicBezTo>
                    <a:pt x="17276" y="25978"/>
                    <a:pt x="17236" y="26002"/>
                    <a:pt x="17221" y="26049"/>
                  </a:cubicBezTo>
                  <a:cubicBezTo>
                    <a:pt x="17011" y="26425"/>
                    <a:pt x="16279" y="26551"/>
                    <a:pt x="15923" y="26572"/>
                  </a:cubicBezTo>
                  <a:cubicBezTo>
                    <a:pt x="15886" y="26574"/>
                    <a:pt x="15847" y="26574"/>
                    <a:pt x="15807" y="26574"/>
                  </a:cubicBezTo>
                  <a:cubicBezTo>
                    <a:pt x="15408" y="26574"/>
                    <a:pt x="14927" y="26486"/>
                    <a:pt x="14584" y="26467"/>
                  </a:cubicBezTo>
                  <a:cubicBezTo>
                    <a:pt x="13957" y="26383"/>
                    <a:pt x="13329" y="26321"/>
                    <a:pt x="12701" y="26237"/>
                  </a:cubicBezTo>
                  <a:cubicBezTo>
                    <a:pt x="11404" y="26049"/>
                    <a:pt x="10086" y="25818"/>
                    <a:pt x="8788" y="25546"/>
                  </a:cubicBezTo>
                  <a:cubicBezTo>
                    <a:pt x="7554" y="25274"/>
                    <a:pt x="6340" y="24981"/>
                    <a:pt x="5127" y="24626"/>
                  </a:cubicBezTo>
                  <a:cubicBezTo>
                    <a:pt x="4102" y="24333"/>
                    <a:pt x="2197" y="24040"/>
                    <a:pt x="1612" y="22973"/>
                  </a:cubicBezTo>
                  <a:cubicBezTo>
                    <a:pt x="1612" y="22952"/>
                    <a:pt x="1633" y="22952"/>
                    <a:pt x="1633" y="22952"/>
                  </a:cubicBezTo>
                  <a:cubicBezTo>
                    <a:pt x="1667" y="22901"/>
                    <a:pt x="1631" y="22836"/>
                    <a:pt x="1583" y="22836"/>
                  </a:cubicBezTo>
                  <a:cubicBezTo>
                    <a:pt x="1572" y="22836"/>
                    <a:pt x="1561" y="22839"/>
                    <a:pt x="1549" y="22847"/>
                  </a:cubicBezTo>
                  <a:cubicBezTo>
                    <a:pt x="1549" y="22826"/>
                    <a:pt x="1528" y="22826"/>
                    <a:pt x="1528" y="22805"/>
                  </a:cubicBezTo>
                  <a:cubicBezTo>
                    <a:pt x="2156" y="18893"/>
                    <a:pt x="3034" y="15043"/>
                    <a:pt x="4394" y="11318"/>
                  </a:cubicBezTo>
                  <a:cubicBezTo>
                    <a:pt x="4394" y="11297"/>
                    <a:pt x="4415" y="11277"/>
                    <a:pt x="4415" y="11256"/>
                  </a:cubicBezTo>
                  <a:cubicBezTo>
                    <a:pt x="4541" y="10900"/>
                    <a:pt x="4687" y="10523"/>
                    <a:pt x="4813" y="10168"/>
                  </a:cubicBezTo>
                  <a:cubicBezTo>
                    <a:pt x="6234" y="6570"/>
                    <a:pt x="8647" y="3444"/>
                    <a:pt x="12497" y="3444"/>
                  </a:cubicBezTo>
                  <a:close/>
                  <a:moveTo>
                    <a:pt x="1444" y="23161"/>
                  </a:moveTo>
                  <a:cubicBezTo>
                    <a:pt x="1695" y="23663"/>
                    <a:pt x="2260" y="23977"/>
                    <a:pt x="2804" y="24186"/>
                  </a:cubicBezTo>
                  <a:cubicBezTo>
                    <a:pt x="4625" y="24940"/>
                    <a:pt x="6612" y="25379"/>
                    <a:pt x="8516" y="25818"/>
                  </a:cubicBezTo>
                  <a:cubicBezTo>
                    <a:pt x="10483" y="26258"/>
                    <a:pt x="12492" y="26572"/>
                    <a:pt x="14501" y="26781"/>
                  </a:cubicBezTo>
                  <a:cubicBezTo>
                    <a:pt x="14926" y="26821"/>
                    <a:pt x="15484" y="26926"/>
                    <a:pt x="16012" y="26926"/>
                  </a:cubicBezTo>
                  <a:cubicBezTo>
                    <a:pt x="16600" y="26926"/>
                    <a:pt x="17153" y="26796"/>
                    <a:pt x="17451" y="26300"/>
                  </a:cubicBezTo>
                  <a:lnTo>
                    <a:pt x="17451" y="26300"/>
                  </a:lnTo>
                  <a:cubicBezTo>
                    <a:pt x="17262" y="27178"/>
                    <a:pt x="17472" y="28371"/>
                    <a:pt x="16363" y="28769"/>
                  </a:cubicBezTo>
                  <a:cubicBezTo>
                    <a:pt x="16110" y="28855"/>
                    <a:pt x="15812" y="28887"/>
                    <a:pt x="15500" y="28887"/>
                  </a:cubicBezTo>
                  <a:cubicBezTo>
                    <a:pt x="14829" y="28887"/>
                    <a:pt x="14087" y="28742"/>
                    <a:pt x="13559" y="28685"/>
                  </a:cubicBezTo>
                  <a:cubicBezTo>
                    <a:pt x="11927" y="28497"/>
                    <a:pt x="10316" y="28225"/>
                    <a:pt x="8705" y="27911"/>
                  </a:cubicBezTo>
                  <a:cubicBezTo>
                    <a:pt x="7156" y="27618"/>
                    <a:pt x="5608" y="27304"/>
                    <a:pt x="4060" y="26927"/>
                  </a:cubicBezTo>
                  <a:cubicBezTo>
                    <a:pt x="2511" y="26530"/>
                    <a:pt x="0" y="24961"/>
                    <a:pt x="1444" y="23161"/>
                  </a:cubicBezTo>
                  <a:close/>
                  <a:moveTo>
                    <a:pt x="7471" y="1"/>
                  </a:moveTo>
                  <a:cubicBezTo>
                    <a:pt x="6133" y="1"/>
                    <a:pt x="4829" y="816"/>
                    <a:pt x="3997" y="1861"/>
                  </a:cubicBezTo>
                  <a:cubicBezTo>
                    <a:pt x="2532" y="3681"/>
                    <a:pt x="2281" y="6213"/>
                    <a:pt x="2135" y="8473"/>
                  </a:cubicBezTo>
                  <a:cubicBezTo>
                    <a:pt x="1925" y="11381"/>
                    <a:pt x="2093" y="14331"/>
                    <a:pt x="2323" y="17240"/>
                  </a:cubicBezTo>
                  <a:cubicBezTo>
                    <a:pt x="2323" y="17261"/>
                    <a:pt x="2323" y="17282"/>
                    <a:pt x="2344" y="17303"/>
                  </a:cubicBezTo>
                  <a:cubicBezTo>
                    <a:pt x="1946" y="18997"/>
                    <a:pt x="1633" y="20713"/>
                    <a:pt x="1423" y="22429"/>
                  </a:cubicBezTo>
                  <a:cubicBezTo>
                    <a:pt x="1404" y="22410"/>
                    <a:pt x="1381" y="22400"/>
                    <a:pt x="1362" y="22400"/>
                  </a:cubicBezTo>
                  <a:cubicBezTo>
                    <a:pt x="1338" y="22400"/>
                    <a:pt x="1319" y="22415"/>
                    <a:pt x="1319" y="22450"/>
                  </a:cubicBezTo>
                  <a:cubicBezTo>
                    <a:pt x="1298" y="22659"/>
                    <a:pt x="1319" y="22826"/>
                    <a:pt x="1361" y="22994"/>
                  </a:cubicBezTo>
                  <a:cubicBezTo>
                    <a:pt x="545" y="23810"/>
                    <a:pt x="775" y="25149"/>
                    <a:pt x="1549" y="25986"/>
                  </a:cubicBezTo>
                  <a:cubicBezTo>
                    <a:pt x="2156" y="26614"/>
                    <a:pt x="3013" y="26927"/>
                    <a:pt x="3850" y="27137"/>
                  </a:cubicBezTo>
                  <a:cubicBezTo>
                    <a:pt x="5085" y="27471"/>
                    <a:pt x="6340" y="27702"/>
                    <a:pt x="7596" y="27974"/>
                  </a:cubicBezTo>
                  <a:cubicBezTo>
                    <a:pt x="10044" y="28476"/>
                    <a:pt x="12513" y="28936"/>
                    <a:pt x="15003" y="29103"/>
                  </a:cubicBezTo>
                  <a:cubicBezTo>
                    <a:pt x="15235" y="29125"/>
                    <a:pt x="15484" y="29147"/>
                    <a:pt x="15734" y="29147"/>
                  </a:cubicBezTo>
                  <a:cubicBezTo>
                    <a:pt x="16205" y="29147"/>
                    <a:pt x="16677" y="29070"/>
                    <a:pt x="17032" y="28769"/>
                  </a:cubicBezTo>
                  <a:cubicBezTo>
                    <a:pt x="17786" y="28162"/>
                    <a:pt x="17555" y="27053"/>
                    <a:pt x="17765" y="26237"/>
                  </a:cubicBezTo>
                  <a:cubicBezTo>
                    <a:pt x="17786" y="26132"/>
                    <a:pt x="17723" y="26070"/>
                    <a:pt x="17660" y="26049"/>
                  </a:cubicBezTo>
                  <a:cubicBezTo>
                    <a:pt x="18016" y="24437"/>
                    <a:pt x="18350" y="22805"/>
                    <a:pt x="18602" y="21173"/>
                  </a:cubicBezTo>
                  <a:cubicBezTo>
                    <a:pt x="18643" y="21173"/>
                    <a:pt x="18685" y="21152"/>
                    <a:pt x="18706" y="21090"/>
                  </a:cubicBezTo>
                  <a:cubicBezTo>
                    <a:pt x="19941" y="18746"/>
                    <a:pt x="20966" y="16319"/>
                    <a:pt x="21782" y="13787"/>
                  </a:cubicBezTo>
                  <a:cubicBezTo>
                    <a:pt x="22452" y="11632"/>
                    <a:pt x="23288" y="9184"/>
                    <a:pt x="23184" y="6903"/>
                  </a:cubicBezTo>
                  <a:cubicBezTo>
                    <a:pt x="23121" y="5460"/>
                    <a:pt x="22472" y="4037"/>
                    <a:pt x="21029" y="3556"/>
                  </a:cubicBezTo>
                  <a:cubicBezTo>
                    <a:pt x="20703" y="3454"/>
                    <a:pt x="20367" y="3404"/>
                    <a:pt x="20033" y="3404"/>
                  </a:cubicBezTo>
                  <a:cubicBezTo>
                    <a:pt x="18993" y="3404"/>
                    <a:pt x="17979" y="3887"/>
                    <a:pt x="17409" y="4790"/>
                  </a:cubicBezTo>
                  <a:cubicBezTo>
                    <a:pt x="17032" y="4476"/>
                    <a:pt x="16614" y="4204"/>
                    <a:pt x="16154" y="3974"/>
                  </a:cubicBezTo>
                  <a:cubicBezTo>
                    <a:pt x="16823" y="2656"/>
                    <a:pt x="15421" y="1338"/>
                    <a:pt x="14124" y="1170"/>
                  </a:cubicBezTo>
                  <a:cubicBezTo>
                    <a:pt x="14037" y="1160"/>
                    <a:pt x="13949" y="1154"/>
                    <a:pt x="13861" y="1154"/>
                  </a:cubicBezTo>
                  <a:cubicBezTo>
                    <a:pt x="12750" y="1154"/>
                    <a:pt x="11648" y="1996"/>
                    <a:pt x="11822" y="3179"/>
                  </a:cubicBezTo>
                  <a:cubicBezTo>
                    <a:pt x="11383" y="3221"/>
                    <a:pt x="10944" y="3305"/>
                    <a:pt x="10525" y="3430"/>
                  </a:cubicBezTo>
                  <a:cubicBezTo>
                    <a:pt x="10546" y="3409"/>
                    <a:pt x="10546" y="3409"/>
                    <a:pt x="10567" y="3388"/>
                  </a:cubicBezTo>
                  <a:cubicBezTo>
                    <a:pt x="11111" y="2070"/>
                    <a:pt x="9772" y="647"/>
                    <a:pt x="8600" y="208"/>
                  </a:cubicBezTo>
                  <a:cubicBezTo>
                    <a:pt x="8228" y="65"/>
                    <a:pt x="7848" y="1"/>
                    <a:pt x="7471"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grpSp>
        <p:nvGrpSpPr>
          <p:cNvPr id="1244" name="Google Shape;1244;p40"/>
          <p:cNvGrpSpPr/>
          <p:nvPr/>
        </p:nvGrpSpPr>
        <p:grpSpPr>
          <a:xfrm rot="683906">
            <a:off x="8449563" y="1167900"/>
            <a:ext cx="3112389" cy="2993199"/>
            <a:chOff x="1857000" y="3245400"/>
            <a:chExt cx="1233825" cy="1186575"/>
          </a:xfrm>
        </p:grpSpPr>
        <p:sp>
          <p:nvSpPr>
            <p:cNvPr id="1245" name="Google Shape;1245;p40"/>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246;p40"/>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247;p40"/>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248;p40"/>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250;p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2" name="Google Shape;1252;p40"/>
          <p:cNvSpPr txBox="1">
            <a:spLocks noGrp="1"/>
          </p:cNvSpPr>
          <p:nvPr>
            <p:ph type="subTitle" idx="1"/>
          </p:nvPr>
        </p:nvSpPr>
        <p:spPr>
          <a:xfrm rot="740888">
            <a:off x="8643935" y="1503215"/>
            <a:ext cx="2505033" cy="2538247"/>
          </a:xfrm>
          <a:prstGeom prst="rect">
            <a:avLst/>
          </a:prstGeom>
        </p:spPr>
        <p:txBody>
          <a:bodyPr spcFirstLastPara="1" wrap="square" lIns="121900" tIns="121900" rIns="121900" bIns="121900" anchor="ctr" anchorCtr="0">
            <a:noAutofit/>
          </a:bodyPr>
          <a:lstStyle/>
          <a:p>
            <a:pPr marL="0" indent="0"/>
            <a:r>
              <a:rPr lang="es-ES" sz="1600" b="0" i="0" dirty="0">
                <a:solidFill>
                  <a:srgbClr val="202124"/>
                </a:solidFill>
                <a:effectLst/>
                <a:latin typeface="arial" panose="020B0604020202020204" pitchFamily="34" charset="0"/>
              </a:rPr>
              <a:t>El calentamiento global provoca sequías y, además, aumenta el riesgo de incendios que conllevan la deforestación y la desertización del planeta.</a:t>
            </a:r>
            <a:endParaRPr sz="1600" dirty="0"/>
          </a:p>
        </p:txBody>
      </p:sp>
      <p:grpSp>
        <p:nvGrpSpPr>
          <p:cNvPr id="1253" name="Google Shape;1253;p40"/>
          <p:cNvGrpSpPr/>
          <p:nvPr/>
        </p:nvGrpSpPr>
        <p:grpSpPr>
          <a:xfrm>
            <a:off x="1184032" y="1935065"/>
            <a:ext cx="4286255" cy="234700"/>
            <a:chOff x="4345425" y="2175475"/>
            <a:chExt cx="800750" cy="176025"/>
          </a:xfrm>
        </p:grpSpPr>
        <p:sp>
          <p:nvSpPr>
            <p:cNvPr id="1254" name="Google Shape;1254;p4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255;p4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59" name="Google Shape;1259;p40"/>
          <p:cNvGrpSpPr/>
          <p:nvPr/>
        </p:nvGrpSpPr>
        <p:grpSpPr>
          <a:xfrm>
            <a:off x="10216230" y="5941949"/>
            <a:ext cx="2327444" cy="306897"/>
            <a:chOff x="1394800" y="3522000"/>
            <a:chExt cx="1048650" cy="138275"/>
          </a:xfrm>
        </p:grpSpPr>
        <p:sp>
          <p:nvSpPr>
            <p:cNvPr id="1260" name="Google Shape;1260;p4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261;p4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262;p4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263;p4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264;p4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265;p4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266;p4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267;p4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268;p4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69" name="Google Shape;1269;p40"/>
          <p:cNvGrpSpPr/>
          <p:nvPr/>
        </p:nvGrpSpPr>
        <p:grpSpPr>
          <a:xfrm>
            <a:off x="1178805" y="706116"/>
            <a:ext cx="1075543" cy="562325"/>
            <a:chOff x="1822875" y="1377000"/>
            <a:chExt cx="548075" cy="286550"/>
          </a:xfrm>
        </p:grpSpPr>
        <p:sp>
          <p:nvSpPr>
            <p:cNvPr id="1270" name="Google Shape;1270;p40"/>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271;p40"/>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272;p40"/>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273;p40"/>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274;p40"/>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275;p40"/>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276;p40"/>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277;p40"/>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278;p40"/>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79" name="Google Shape;1279;p40"/>
          <p:cNvGrpSpPr/>
          <p:nvPr/>
        </p:nvGrpSpPr>
        <p:grpSpPr>
          <a:xfrm rot="1726169">
            <a:off x="-205286" y="5740369"/>
            <a:ext cx="3088887" cy="1515507"/>
            <a:chOff x="4697000" y="3525875"/>
            <a:chExt cx="1131500" cy="555150"/>
          </a:xfrm>
        </p:grpSpPr>
        <p:sp>
          <p:nvSpPr>
            <p:cNvPr id="1280" name="Google Shape;1280;p4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281;p4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282;p4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283;p4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4" name="Google Shape;1284;p4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285;p4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286;p4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287;p4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288;p4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9" name="Google Shape;1289;p4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0" name="Google Shape;1290;p4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1" name="Google Shape;1291;p4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2" name="Google Shape;1292;p4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293;p4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4" name="Google Shape;1294;p4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 name="Google Shape;341;p43">
            <a:extLst>
              <a:ext uri="{FF2B5EF4-FFF2-40B4-BE49-F238E27FC236}">
                <a16:creationId xmlns:a16="http://schemas.microsoft.com/office/drawing/2014/main" id="{DD5215C7-CD6E-4CC9-A591-BE45BB2467F3}"/>
              </a:ext>
            </a:extLst>
          </p:cNvPr>
          <p:cNvSpPr txBox="1">
            <a:spLocks/>
          </p:cNvSpPr>
          <p:nvPr/>
        </p:nvSpPr>
        <p:spPr>
          <a:xfrm>
            <a:off x="1079001" y="1042235"/>
            <a:ext cx="5443200" cy="10076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Encode Sans Condensed Thin"/>
              <a:buNone/>
              <a:defRPr sz="3000" b="0" i="0" u="none" strike="noStrike" cap="none">
                <a:solidFill>
                  <a:schemeClr val="dk1"/>
                </a:solidFill>
                <a:latin typeface="Encode Sans Condensed Thin"/>
                <a:ea typeface="Encode Sans Condensed Thin"/>
                <a:cs typeface="Encode Sans Condensed Thin"/>
                <a:sym typeface="Encode Sans Condensed Thin"/>
              </a:defRPr>
            </a:lvl1pPr>
            <a:lvl2pPr marR="0" lvl="1" algn="l" rtl="0">
              <a:lnSpc>
                <a:spcPct val="100000"/>
              </a:lnSpc>
              <a:spcBef>
                <a:spcPts val="0"/>
              </a:spcBef>
              <a:spcAft>
                <a:spcPts val="0"/>
              </a:spcAft>
              <a:buClr>
                <a:schemeClr val="dk1"/>
              </a:buClr>
              <a:buSzPts val="2400"/>
              <a:buFont typeface="Encode Sans Condensed Thin"/>
              <a:buNone/>
              <a:defRPr sz="3200" b="0" i="0" u="none" strike="noStrike" cap="none">
                <a:solidFill>
                  <a:schemeClr val="dk1"/>
                </a:solidFill>
                <a:latin typeface="Encode Sans Condensed Thin"/>
                <a:ea typeface="Encode Sans Condensed Thin"/>
                <a:cs typeface="Encode Sans Condensed Thin"/>
                <a:sym typeface="Encode Sans Condensed Thin"/>
              </a:defRPr>
            </a:lvl2pPr>
            <a:lvl3pPr marR="0" lvl="2" algn="l" rtl="0">
              <a:lnSpc>
                <a:spcPct val="100000"/>
              </a:lnSpc>
              <a:spcBef>
                <a:spcPts val="0"/>
              </a:spcBef>
              <a:spcAft>
                <a:spcPts val="0"/>
              </a:spcAft>
              <a:buClr>
                <a:schemeClr val="dk1"/>
              </a:buClr>
              <a:buSzPts val="2400"/>
              <a:buFont typeface="Encode Sans Condensed Thin"/>
              <a:buNone/>
              <a:defRPr sz="3200" b="0" i="0" u="none" strike="noStrike" cap="none">
                <a:solidFill>
                  <a:schemeClr val="dk1"/>
                </a:solidFill>
                <a:latin typeface="Encode Sans Condensed Thin"/>
                <a:ea typeface="Encode Sans Condensed Thin"/>
                <a:cs typeface="Encode Sans Condensed Thin"/>
                <a:sym typeface="Encode Sans Condensed Thin"/>
              </a:defRPr>
            </a:lvl3pPr>
            <a:lvl4pPr marR="0" lvl="3" algn="l" rtl="0">
              <a:lnSpc>
                <a:spcPct val="100000"/>
              </a:lnSpc>
              <a:spcBef>
                <a:spcPts val="0"/>
              </a:spcBef>
              <a:spcAft>
                <a:spcPts val="0"/>
              </a:spcAft>
              <a:buClr>
                <a:schemeClr val="dk1"/>
              </a:buClr>
              <a:buSzPts val="2400"/>
              <a:buFont typeface="Encode Sans Condensed Thin"/>
              <a:buNone/>
              <a:defRPr sz="3200" b="0" i="0" u="none" strike="noStrike" cap="none">
                <a:solidFill>
                  <a:schemeClr val="dk1"/>
                </a:solidFill>
                <a:latin typeface="Encode Sans Condensed Thin"/>
                <a:ea typeface="Encode Sans Condensed Thin"/>
                <a:cs typeface="Encode Sans Condensed Thin"/>
                <a:sym typeface="Encode Sans Condensed Thin"/>
              </a:defRPr>
            </a:lvl4pPr>
            <a:lvl5pPr marR="0" lvl="4" algn="l" rtl="0">
              <a:lnSpc>
                <a:spcPct val="100000"/>
              </a:lnSpc>
              <a:spcBef>
                <a:spcPts val="0"/>
              </a:spcBef>
              <a:spcAft>
                <a:spcPts val="0"/>
              </a:spcAft>
              <a:buClr>
                <a:schemeClr val="dk1"/>
              </a:buClr>
              <a:buSzPts val="2400"/>
              <a:buFont typeface="Encode Sans Condensed Thin"/>
              <a:buNone/>
              <a:defRPr sz="3200" b="0" i="0" u="none" strike="noStrike" cap="none">
                <a:solidFill>
                  <a:schemeClr val="dk1"/>
                </a:solidFill>
                <a:latin typeface="Encode Sans Condensed Thin"/>
                <a:ea typeface="Encode Sans Condensed Thin"/>
                <a:cs typeface="Encode Sans Condensed Thin"/>
                <a:sym typeface="Encode Sans Condensed Thin"/>
              </a:defRPr>
            </a:lvl5pPr>
            <a:lvl6pPr marR="0" lvl="5" algn="l" rtl="0">
              <a:lnSpc>
                <a:spcPct val="100000"/>
              </a:lnSpc>
              <a:spcBef>
                <a:spcPts val="0"/>
              </a:spcBef>
              <a:spcAft>
                <a:spcPts val="0"/>
              </a:spcAft>
              <a:buClr>
                <a:schemeClr val="dk1"/>
              </a:buClr>
              <a:buSzPts val="2400"/>
              <a:buFont typeface="Encode Sans Condensed Thin"/>
              <a:buNone/>
              <a:defRPr sz="3200" b="0" i="0" u="none" strike="noStrike" cap="none">
                <a:solidFill>
                  <a:schemeClr val="dk1"/>
                </a:solidFill>
                <a:latin typeface="Encode Sans Condensed Thin"/>
                <a:ea typeface="Encode Sans Condensed Thin"/>
                <a:cs typeface="Encode Sans Condensed Thin"/>
                <a:sym typeface="Encode Sans Condensed Thin"/>
              </a:defRPr>
            </a:lvl6pPr>
            <a:lvl7pPr marR="0" lvl="6" algn="l" rtl="0">
              <a:lnSpc>
                <a:spcPct val="100000"/>
              </a:lnSpc>
              <a:spcBef>
                <a:spcPts val="0"/>
              </a:spcBef>
              <a:spcAft>
                <a:spcPts val="0"/>
              </a:spcAft>
              <a:buClr>
                <a:schemeClr val="dk1"/>
              </a:buClr>
              <a:buSzPts val="2400"/>
              <a:buFont typeface="Encode Sans Condensed Thin"/>
              <a:buNone/>
              <a:defRPr sz="3200" b="0" i="0" u="none" strike="noStrike" cap="none">
                <a:solidFill>
                  <a:schemeClr val="dk1"/>
                </a:solidFill>
                <a:latin typeface="Encode Sans Condensed Thin"/>
                <a:ea typeface="Encode Sans Condensed Thin"/>
                <a:cs typeface="Encode Sans Condensed Thin"/>
                <a:sym typeface="Encode Sans Condensed Thin"/>
              </a:defRPr>
            </a:lvl7pPr>
            <a:lvl8pPr marR="0" lvl="7" algn="l" rtl="0">
              <a:lnSpc>
                <a:spcPct val="100000"/>
              </a:lnSpc>
              <a:spcBef>
                <a:spcPts val="0"/>
              </a:spcBef>
              <a:spcAft>
                <a:spcPts val="0"/>
              </a:spcAft>
              <a:buClr>
                <a:schemeClr val="dk1"/>
              </a:buClr>
              <a:buSzPts val="2400"/>
              <a:buFont typeface="Encode Sans Condensed Thin"/>
              <a:buNone/>
              <a:defRPr sz="3200" b="0" i="0" u="none" strike="noStrike" cap="none">
                <a:solidFill>
                  <a:schemeClr val="dk1"/>
                </a:solidFill>
                <a:latin typeface="Encode Sans Condensed Thin"/>
                <a:ea typeface="Encode Sans Condensed Thin"/>
                <a:cs typeface="Encode Sans Condensed Thin"/>
                <a:sym typeface="Encode Sans Condensed Thin"/>
              </a:defRPr>
            </a:lvl8pPr>
            <a:lvl9pPr marR="0" lvl="8" algn="l" rtl="0">
              <a:lnSpc>
                <a:spcPct val="100000"/>
              </a:lnSpc>
              <a:spcBef>
                <a:spcPts val="0"/>
              </a:spcBef>
              <a:spcAft>
                <a:spcPts val="0"/>
              </a:spcAft>
              <a:buClr>
                <a:schemeClr val="dk1"/>
              </a:buClr>
              <a:buSzPts val="2400"/>
              <a:buFont typeface="Encode Sans Condensed Thin"/>
              <a:buNone/>
              <a:defRPr sz="3200" b="0" i="0" u="none" strike="noStrike" cap="none">
                <a:solidFill>
                  <a:schemeClr val="dk1"/>
                </a:solidFill>
                <a:latin typeface="Encode Sans Condensed Thin"/>
                <a:ea typeface="Encode Sans Condensed Thin"/>
                <a:cs typeface="Encode Sans Condensed Thin"/>
                <a:sym typeface="Encode Sans Condensed Thin"/>
              </a:defRPr>
            </a:lvl9pPr>
          </a:lstStyle>
          <a:p>
            <a:pPr marL="0" marR="0" lvl="0" indent="0" algn="l" defTabSz="914400" rtl="0" eaLnBrk="1" fontAlgn="auto" latinLnBrk="0" hangingPunct="1">
              <a:lnSpc>
                <a:spcPct val="100000"/>
              </a:lnSpc>
              <a:spcBef>
                <a:spcPts val="0"/>
              </a:spcBef>
              <a:spcAft>
                <a:spcPts val="0"/>
              </a:spcAft>
              <a:buClr>
                <a:srgbClr val="000000"/>
              </a:buClr>
              <a:buSzPts val="2400"/>
              <a:buFont typeface="Encode Sans Condensed Thin"/>
              <a:buNone/>
              <a:tabLst/>
              <a:defRPr/>
            </a:pPr>
            <a:r>
              <a:rPr kumimoji="0" lang="es-EC" sz="3000" b="1" i="0" u="none" strike="noStrike" kern="0" cap="none" spc="0" normalizeH="0" baseline="0" noProof="0"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uLnTx/>
                <a:uFillTx/>
                <a:latin typeface="Encode Sans Condensed Thin"/>
                <a:sym typeface="Encode Sans Condensed Thin"/>
              </a:rPr>
              <a:t>CALENTAMIENTO GLOBAL</a:t>
            </a:r>
          </a:p>
        </p:txBody>
      </p:sp>
      <p:sp>
        <p:nvSpPr>
          <p:cNvPr id="59" name="CuadroTexto 58">
            <a:extLst>
              <a:ext uri="{FF2B5EF4-FFF2-40B4-BE49-F238E27FC236}">
                <a16:creationId xmlns:a16="http://schemas.microsoft.com/office/drawing/2014/main" id="{6FB67F07-B55D-4117-BFF1-1F5A39ADD785}"/>
              </a:ext>
            </a:extLst>
          </p:cNvPr>
          <p:cNvSpPr txBox="1"/>
          <p:nvPr/>
        </p:nvSpPr>
        <p:spPr>
          <a:xfrm>
            <a:off x="1145687" y="2482561"/>
            <a:ext cx="6228824" cy="1477328"/>
          </a:xfrm>
          <a:prstGeom prst="rect">
            <a:avLst/>
          </a:prstGeom>
          <a:noFill/>
        </p:spPr>
        <p:txBody>
          <a:bodyPr wrap="square">
            <a:spAutoFit/>
          </a:bodyPr>
          <a:lstStyle/>
          <a:p>
            <a:pPr algn="just"/>
            <a:r>
              <a:rPr lang="es-ES" dirty="0">
                <a:solidFill>
                  <a:schemeClr val="bg2"/>
                </a:solidFill>
              </a:rPr>
              <a:t>El calentamiento global consiste en el aumento de la temperatura de la tierra, mismo que se refleja en los océanos y la atmósfera principalmente causado por la emisión de </a:t>
            </a:r>
            <a:r>
              <a:rPr lang="es-ES" dirty="0">
                <a:solidFill>
                  <a:srgbClr val="FF0000"/>
                </a:solidFill>
              </a:rPr>
              <a:t>gases de efecto invernadero</a:t>
            </a:r>
            <a:r>
              <a:rPr lang="es-ES" dirty="0">
                <a:solidFill>
                  <a:schemeClr val="bg2"/>
                </a:solidFill>
              </a:rPr>
              <a:t> expedidos por la actividad humana.</a:t>
            </a:r>
            <a:endParaRPr lang="es-EC" dirty="0">
              <a:solidFill>
                <a:schemeClr val="bg2"/>
              </a:solidFill>
            </a:endParaRPr>
          </a:p>
        </p:txBody>
      </p:sp>
      <p:pic>
        <p:nvPicPr>
          <p:cNvPr id="62" name="Imagen 61">
            <a:extLst>
              <a:ext uri="{FF2B5EF4-FFF2-40B4-BE49-F238E27FC236}">
                <a16:creationId xmlns:a16="http://schemas.microsoft.com/office/drawing/2014/main" id="{EBEEFA1F-5425-4F30-80C0-B53C4960642E}"/>
              </a:ext>
            </a:extLst>
          </p:cNvPr>
          <p:cNvPicPr/>
          <p:nvPr/>
        </p:nvPicPr>
        <p:blipFill>
          <a:blip r:embed="rId3">
            <a:extLst>
              <a:ext uri="{BEBA8EAE-BF5A-486C-A8C5-ECC9F3942E4B}">
                <a14:imgProps xmlns:a14="http://schemas.microsoft.com/office/drawing/2010/main">
                  <a14:imgLayer r:embed="rId4">
                    <a14:imgEffect>
                      <a14:backgroundRemoval t="1429" b="97143" l="4167" r="99167">
                        <a14:foregroundMark x1="17500" y1="44286" x2="17500" y2="44286"/>
                        <a14:foregroundMark x1="22500" y1="39286" x2="36111" y2="29286"/>
                        <a14:foregroundMark x1="36111" y1="29286" x2="44722" y2="39286"/>
                        <a14:foregroundMark x1="55556" y1="24286" x2="37778" y2="9286"/>
                        <a14:foregroundMark x1="37778" y1="9286" x2="21944" y2="9286"/>
                        <a14:foregroundMark x1="21944" y1="9286" x2="8056" y2="32857"/>
                        <a14:foregroundMark x1="8056" y1="32857" x2="5815" y2="58112"/>
                        <a14:foregroundMark x1="41944" y1="9286" x2="82222" y2="9286"/>
                        <a14:foregroundMark x1="98164" y1="30466" x2="98889" y2="31429"/>
                        <a14:foregroundMark x1="82222" y1="9286" x2="89415" y2="18842"/>
                        <a14:foregroundMark x1="98889" y1="31429" x2="98263" y2="70068"/>
                        <a14:foregroundMark x1="47778" y1="84286" x2="25000" y2="95000"/>
                        <a14:foregroundMark x1="25000" y1="95000" x2="17778" y2="77143"/>
                        <a14:foregroundMark x1="19444" y1="62143" x2="19722" y2="62143"/>
                        <a14:foregroundMark x1="57500" y1="83571" x2="57500" y2="83571"/>
                        <a14:foregroundMark x1="61389" y1="76429" x2="53611" y2="88571"/>
                        <a14:foregroundMark x1="54722" y1="95714" x2="92635" y2="95714"/>
                        <a14:foregroundMark x1="26389" y1="96429" x2="12222" y2="77143"/>
                        <a14:foregroundMark x1="12222" y1="77143" x2="26389" y2="66429"/>
                        <a14:foregroundMark x1="26389" y1="95714" x2="10833" y2="97857"/>
                        <a14:foregroundMark x1="10833" y1="97857" x2="10318" y2="95681"/>
                        <a14:foregroundMark x1="76944" y1="88571" x2="73056" y2="83571"/>
                        <a14:foregroundMark x1="76944" y1="8571" x2="39167" y2="8571"/>
                        <a14:foregroundMark x1="1111" y1="40714" x2="12778" y2="14286"/>
                        <a14:foregroundMark x1="12778" y1="14286" x2="23333" y2="1429"/>
                        <a14:foregroundMark x1="97159" y1="32363" x2="98889" y2="41429"/>
                        <a14:foregroundMark x1="91667" y1="3571" x2="91994" y2="5285"/>
                        <a14:foregroundMark x1="98889" y1="41429" x2="99167" y2="48571"/>
                        <a14:foregroundMark x1="97840" y1="31078" x2="99167" y2="40714"/>
                        <a14:foregroundMark x1="93611" y1="93571" x2="99167" y2="66429"/>
                        <a14:backgroundMark x1="91389" y1="6429" x2="99167" y2="28571"/>
                        <a14:backgroundMark x1="99167" y1="70714" x2="96389" y2="95714"/>
                        <a14:backgroundMark x1="99444" y1="73571" x2="95556" y2="98571"/>
                        <a14:backgroundMark x1="1111" y1="33571" x2="13611" y2="3571"/>
                        <a14:backgroundMark x1="13611" y1="3571" x2="13611" y2="3571"/>
                        <a14:backgroundMark x1="1944" y1="61429" x2="6944" y2="98571"/>
                        <a14:backgroundMark x1="6944" y1="98571" x2="7778" y2="98571"/>
                      </a14:backgroundRemoval>
                    </a14:imgEffect>
                  </a14:imgLayer>
                </a14:imgProps>
              </a:ext>
            </a:extLst>
          </a:blip>
          <a:stretch>
            <a:fillRect/>
          </a:stretch>
        </p:blipFill>
        <p:spPr>
          <a:xfrm>
            <a:off x="6096000" y="4537785"/>
            <a:ext cx="3638037" cy="1378783"/>
          </a:xfrm>
          <a:prstGeom prst="ellipse">
            <a:avLst/>
          </a:prstGeom>
          <a:ln>
            <a:noFill/>
          </a:ln>
          <a:effectLst>
            <a:softEdge rad="112500"/>
          </a:effectLst>
        </p:spPr>
      </p:pic>
      <p:pic>
        <p:nvPicPr>
          <p:cNvPr id="2052" name="Picture 4" descr="Los gases de efecto invernadero en la atmósfera marcan un nuevo máximo  histórico | Sociedad | EL PAÍS">
            <a:extLst>
              <a:ext uri="{FF2B5EF4-FFF2-40B4-BE49-F238E27FC236}">
                <a16:creationId xmlns:a16="http://schemas.microsoft.com/office/drawing/2014/main" id="{AD7713F7-54E2-4BFE-8E7F-98013E304F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253" y="4432192"/>
            <a:ext cx="3174948" cy="1600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grpSp>
        <p:nvGrpSpPr>
          <p:cNvPr id="943" name="Google Shape;943;p33"/>
          <p:cNvGrpSpPr/>
          <p:nvPr/>
        </p:nvGrpSpPr>
        <p:grpSpPr>
          <a:xfrm rot="21011079">
            <a:off x="1393506" y="2125557"/>
            <a:ext cx="4148410" cy="3202036"/>
            <a:chOff x="2505075" y="4180600"/>
            <a:chExt cx="1092750" cy="957900"/>
          </a:xfrm>
        </p:grpSpPr>
        <p:sp>
          <p:nvSpPr>
            <p:cNvPr id="944" name="Google Shape;944;p33"/>
            <p:cNvSpPr/>
            <p:nvPr/>
          </p:nvSpPr>
          <p:spPr>
            <a:xfrm>
              <a:off x="2612200" y="4898650"/>
              <a:ext cx="984100" cy="235275"/>
            </a:xfrm>
            <a:custGeom>
              <a:avLst/>
              <a:gdLst/>
              <a:ahLst/>
              <a:cxnLst/>
              <a:rect l="l" t="t" r="r" b="b"/>
              <a:pathLst>
                <a:path w="39364" h="9411" extrusionOk="0">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3"/>
            <p:cNvSpPr/>
            <p:nvPr/>
          </p:nvSpPr>
          <p:spPr>
            <a:xfrm>
              <a:off x="2607825" y="4893625"/>
              <a:ext cx="990000" cy="244875"/>
            </a:xfrm>
            <a:custGeom>
              <a:avLst/>
              <a:gdLst/>
              <a:ahLst/>
              <a:cxnLst/>
              <a:rect l="l" t="t" r="r" b="b"/>
              <a:pathLst>
                <a:path w="39600" h="9795" extrusionOk="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3"/>
            <p:cNvSpPr/>
            <p:nvPr/>
          </p:nvSpPr>
          <p:spPr>
            <a:xfrm>
              <a:off x="2508825" y="4184975"/>
              <a:ext cx="1038875" cy="879225"/>
            </a:xfrm>
            <a:custGeom>
              <a:avLst/>
              <a:gdLst/>
              <a:ahLst/>
              <a:cxnLst/>
              <a:rect l="l" t="t" r="r" b="b"/>
              <a:pathLst>
                <a:path w="41555" h="35169" extrusionOk="0">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33"/>
            <p:cNvSpPr/>
            <p:nvPr/>
          </p:nvSpPr>
          <p:spPr>
            <a:xfrm>
              <a:off x="2505075" y="4180600"/>
              <a:ext cx="1047650" cy="887125"/>
            </a:xfrm>
            <a:custGeom>
              <a:avLst/>
              <a:gdLst/>
              <a:ahLst/>
              <a:cxnLst/>
              <a:rect l="l" t="t" r="r" b="b"/>
              <a:pathLst>
                <a:path w="41906" h="35485" extrusionOk="0">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33"/>
            <p:cNvSpPr/>
            <p:nvPr/>
          </p:nvSpPr>
          <p:spPr>
            <a:xfrm>
              <a:off x="2849050" y="4283900"/>
              <a:ext cx="614675" cy="48350"/>
            </a:xfrm>
            <a:custGeom>
              <a:avLst/>
              <a:gdLst/>
              <a:ahLst/>
              <a:cxnLst/>
              <a:rect l="l" t="t" r="r" b="b"/>
              <a:pathLst>
                <a:path w="24587" h="1934" extrusionOk="0">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58" name="Google Shape;958;p33"/>
          <p:cNvSpPr/>
          <p:nvPr/>
        </p:nvSpPr>
        <p:spPr>
          <a:xfrm rot="-1036824">
            <a:off x="4568546" y="706323"/>
            <a:ext cx="1243111" cy="683211"/>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59" name="Google Shape;959;p33"/>
          <p:cNvGrpSpPr/>
          <p:nvPr/>
        </p:nvGrpSpPr>
        <p:grpSpPr>
          <a:xfrm rot="-8593293">
            <a:off x="64708" y="-680753"/>
            <a:ext cx="3239299" cy="2103921"/>
            <a:chOff x="5118990" y="4122087"/>
            <a:chExt cx="1882464" cy="1222659"/>
          </a:xfrm>
        </p:grpSpPr>
        <p:sp>
          <p:nvSpPr>
            <p:cNvPr id="960" name="Google Shape;960;p33"/>
            <p:cNvSpPr/>
            <p:nvPr/>
          </p:nvSpPr>
          <p:spPr>
            <a:xfrm rot="787510">
              <a:off x="5385771" y="4227679"/>
              <a:ext cx="603559" cy="359284"/>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1" name="Google Shape;961;p33"/>
            <p:cNvSpPr/>
            <p:nvPr/>
          </p:nvSpPr>
          <p:spPr>
            <a:xfrm rot="787510">
              <a:off x="5335021" y="4244664"/>
              <a:ext cx="556881" cy="639813"/>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2" name="Google Shape;962;p33"/>
            <p:cNvSpPr/>
            <p:nvPr/>
          </p:nvSpPr>
          <p:spPr>
            <a:xfrm rot="787510">
              <a:off x="5274233" y="4284717"/>
              <a:ext cx="108494" cy="89486"/>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33"/>
            <p:cNvSpPr/>
            <p:nvPr/>
          </p:nvSpPr>
          <p:spPr>
            <a:xfrm rot="787510">
              <a:off x="5276253" y="4313238"/>
              <a:ext cx="125778" cy="126468"/>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33"/>
            <p:cNvSpPr/>
            <p:nvPr/>
          </p:nvSpPr>
          <p:spPr>
            <a:xfrm rot="787510">
              <a:off x="5556472" y="4350491"/>
              <a:ext cx="214919" cy="68331"/>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5" name="Google Shape;965;p33"/>
            <p:cNvSpPr/>
            <p:nvPr/>
          </p:nvSpPr>
          <p:spPr>
            <a:xfrm rot="787510">
              <a:off x="5858154" y="4388382"/>
              <a:ext cx="1087855" cy="60559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6" name="Google Shape;966;p33"/>
            <p:cNvSpPr/>
            <p:nvPr/>
          </p:nvSpPr>
          <p:spPr>
            <a:xfrm rot="787510">
              <a:off x="6027045" y="4465191"/>
              <a:ext cx="608388" cy="226071"/>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7" name="Google Shape;967;p33"/>
            <p:cNvSpPr/>
            <p:nvPr/>
          </p:nvSpPr>
          <p:spPr>
            <a:xfrm rot="787510">
              <a:off x="5717956" y="4731255"/>
              <a:ext cx="1111348" cy="47701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8" name="Google Shape;968;p33"/>
            <p:cNvSpPr/>
            <p:nvPr/>
          </p:nvSpPr>
          <p:spPr>
            <a:xfrm rot="787510">
              <a:off x="5192958" y="4307909"/>
              <a:ext cx="1734529" cy="851015"/>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9" name="Google Shape;969;p33"/>
            <p:cNvSpPr/>
            <p:nvPr/>
          </p:nvSpPr>
          <p:spPr>
            <a:xfrm rot="787510">
              <a:off x="5746899" y="4608508"/>
              <a:ext cx="88489" cy="329239"/>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0" name="Google Shape;970;p33"/>
            <p:cNvSpPr/>
            <p:nvPr/>
          </p:nvSpPr>
          <p:spPr>
            <a:xfrm rot="787510">
              <a:off x="5433551" y="4425988"/>
              <a:ext cx="32192" cy="86573"/>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1" name="Google Shape;971;p33"/>
            <p:cNvSpPr/>
            <p:nvPr/>
          </p:nvSpPr>
          <p:spPr>
            <a:xfrm rot="787510">
              <a:off x="5891335" y="4294059"/>
              <a:ext cx="94353" cy="35583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2" name="Google Shape;972;p33"/>
            <p:cNvSpPr/>
            <p:nvPr/>
          </p:nvSpPr>
          <p:spPr>
            <a:xfrm rot="787510">
              <a:off x="5743083" y="4284862"/>
              <a:ext cx="155517" cy="62138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3" name="Google Shape;973;p33"/>
            <p:cNvSpPr/>
            <p:nvPr/>
          </p:nvSpPr>
          <p:spPr>
            <a:xfrm rot="787510">
              <a:off x="5468329" y="4339170"/>
              <a:ext cx="37327" cy="108648"/>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4" name="Google Shape;974;p33"/>
            <p:cNvSpPr/>
            <p:nvPr/>
          </p:nvSpPr>
          <p:spPr>
            <a:xfrm rot="787510">
              <a:off x="5364359" y="4323181"/>
              <a:ext cx="43919" cy="135666"/>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75" name="Google Shape;975;p33"/>
          <p:cNvGrpSpPr/>
          <p:nvPr/>
        </p:nvGrpSpPr>
        <p:grpSpPr>
          <a:xfrm>
            <a:off x="7085894" y="6297045"/>
            <a:ext cx="3245083" cy="427896"/>
            <a:chOff x="1394800" y="3522000"/>
            <a:chExt cx="1048650" cy="138275"/>
          </a:xfrm>
        </p:grpSpPr>
        <p:sp>
          <p:nvSpPr>
            <p:cNvPr id="976" name="Google Shape;976;p33"/>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7" name="Google Shape;977;p33"/>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8" name="Google Shape;978;p33"/>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9" name="Google Shape;979;p33"/>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0" name="Google Shape;980;p33"/>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1" name="Google Shape;981;p33"/>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2" name="Google Shape;982;p33"/>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3" name="Google Shape;983;p33"/>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4" name="Google Shape;984;p33"/>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4" name="Google Shape;2375;p56">
            <a:extLst>
              <a:ext uri="{FF2B5EF4-FFF2-40B4-BE49-F238E27FC236}">
                <a16:creationId xmlns:a16="http://schemas.microsoft.com/office/drawing/2014/main" id="{05893776-86FF-4A9E-A9F1-84BD19967BBB}"/>
              </a:ext>
            </a:extLst>
          </p:cNvPr>
          <p:cNvSpPr txBox="1">
            <a:spLocks/>
          </p:cNvSpPr>
          <p:nvPr/>
        </p:nvSpPr>
        <p:spPr>
          <a:xfrm>
            <a:off x="6911084" y="541368"/>
            <a:ext cx="2161600" cy="72722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5200"/>
              <a:buFont typeface="Itim"/>
              <a:buNone/>
              <a:defRPr sz="2133" b="1" i="0" u="none" strike="noStrike" cap="none">
                <a:solidFill>
                  <a:schemeClr val="dk1"/>
                </a:solidFill>
                <a:latin typeface="Itim"/>
                <a:ea typeface="Itim"/>
                <a:cs typeface="Itim"/>
                <a:sym typeface="Itim"/>
              </a:defRPr>
            </a:lvl1pPr>
            <a:lvl2pPr marR="0" lvl="1" algn="ctr" rtl="0">
              <a:lnSpc>
                <a:spcPct val="100000"/>
              </a:lnSpc>
              <a:spcBef>
                <a:spcPts val="0"/>
              </a:spcBef>
              <a:spcAft>
                <a:spcPts val="0"/>
              </a:spcAft>
              <a:buClr>
                <a:schemeClr val="dk1"/>
              </a:buClr>
              <a:buSzPts val="5200"/>
              <a:buFont typeface="Itim"/>
              <a:buNone/>
              <a:defRPr sz="6933" b="1" i="0" u="none" strike="noStrike" cap="none">
                <a:solidFill>
                  <a:schemeClr val="dk1"/>
                </a:solidFill>
                <a:latin typeface="Itim"/>
                <a:ea typeface="Itim"/>
                <a:cs typeface="Itim"/>
                <a:sym typeface="Itim"/>
              </a:defRPr>
            </a:lvl2pPr>
            <a:lvl3pPr marR="0" lvl="2" algn="ctr" rtl="0">
              <a:lnSpc>
                <a:spcPct val="100000"/>
              </a:lnSpc>
              <a:spcBef>
                <a:spcPts val="0"/>
              </a:spcBef>
              <a:spcAft>
                <a:spcPts val="0"/>
              </a:spcAft>
              <a:buClr>
                <a:schemeClr val="dk1"/>
              </a:buClr>
              <a:buSzPts val="5200"/>
              <a:buFont typeface="Itim"/>
              <a:buNone/>
              <a:defRPr sz="6933" b="1" i="0" u="none" strike="noStrike" cap="none">
                <a:solidFill>
                  <a:schemeClr val="dk1"/>
                </a:solidFill>
                <a:latin typeface="Itim"/>
                <a:ea typeface="Itim"/>
                <a:cs typeface="Itim"/>
                <a:sym typeface="Itim"/>
              </a:defRPr>
            </a:lvl3pPr>
            <a:lvl4pPr marR="0" lvl="3" algn="ctr" rtl="0">
              <a:lnSpc>
                <a:spcPct val="100000"/>
              </a:lnSpc>
              <a:spcBef>
                <a:spcPts val="0"/>
              </a:spcBef>
              <a:spcAft>
                <a:spcPts val="0"/>
              </a:spcAft>
              <a:buClr>
                <a:schemeClr val="dk1"/>
              </a:buClr>
              <a:buSzPts val="5200"/>
              <a:buFont typeface="Itim"/>
              <a:buNone/>
              <a:defRPr sz="6933" b="1" i="0" u="none" strike="noStrike" cap="none">
                <a:solidFill>
                  <a:schemeClr val="dk1"/>
                </a:solidFill>
                <a:latin typeface="Itim"/>
                <a:ea typeface="Itim"/>
                <a:cs typeface="Itim"/>
                <a:sym typeface="Itim"/>
              </a:defRPr>
            </a:lvl4pPr>
            <a:lvl5pPr marR="0" lvl="4" algn="ctr" rtl="0">
              <a:lnSpc>
                <a:spcPct val="100000"/>
              </a:lnSpc>
              <a:spcBef>
                <a:spcPts val="0"/>
              </a:spcBef>
              <a:spcAft>
                <a:spcPts val="0"/>
              </a:spcAft>
              <a:buClr>
                <a:schemeClr val="dk1"/>
              </a:buClr>
              <a:buSzPts val="5200"/>
              <a:buFont typeface="Itim"/>
              <a:buNone/>
              <a:defRPr sz="6933" b="1" i="0" u="none" strike="noStrike" cap="none">
                <a:solidFill>
                  <a:schemeClr val="dk1"/>
                </a:solidFill>
                <a:latin typeface="Itim"/>
                <a:ea typeface="Itim"/>
                <a:cs typeface="Itim"/>
                <a:sym typeface="Itim"/>
              </a:defRPr>
            </a:lvl5pPr>
            <a:lvl6pPr marR="0" lvl="5" algn="ctr" rtl="0">
              <a:lnSpc>
                <a:spcPct val="100000"/>
              </a:lnSpc>
              <a:spcBef>
                <a:spcPts val="0"/>
              </a:spcBef>
              <a:spcAft>
                <a:spcPts val="0"/>
              </a:spcAft>
              <a:buClr>
                <a:schemeClr val="dk1"/>
              </a:buClr>
              <a:buSzPts val="5200"/>
              <a:buFont typeface="Itim"/>
              <a:buNone/>
              <a:defRPr sz="6933" b="1" i="0" u="none" strike="noStrike" cap="none">
                <a:solidFill>
                  <a:schemeClr val="dk1"/>
                </a:solidFill>
                <a:latin typeface="Itim"/>
                <a:ea typeface="Itim"/>
                <a:cs typeface="Itim"/>
                <a:sym typeface="Itim"/>
              </a:defRPr>
            </a:lvl6pPr>
            <a:lvl7pPr marR="0" lvl="6" algn="ctr" rtl="0">
              <a:lnSpc>
                <a:spcPct val="100000"/>
              </a:lnSpc>
              <a:spcBef>
                <a:spcPts val="0"/>
              </a:spcBef>
              <a:spcAft>
                <a:spcPts val="0"/>
              </a:spcAft>
              <a:buClr>
                <a:schemeClr val="dk1"/>
              </a:buClr>
              <a:buSzPts val="5200"/>
              <a:buFont typeface="Itim"/>
              <a:buNone/>
              <a:defRPr sz="6933" b="1" i="0" u="none" strike="noStrike" cap="none">
                <a:solidFill>
                  <a:schemeClr val="dk1"/>
                </a:solidFill>
                <a:latin typeface="Itim"/>
                <a:ea typeface="Itim"/>
                <a:cs typeface="Itim"/>
                <a:sym typeface="Itim"/>
              </a:defRPr>
            </a:lvl7pPr>
            <a:lvl8pPr marR="0" lvl="7" algn="ctr" rtl="0">
              <a:lnSpc>
                <a:spcPct val="100000"/>
              </a:lnSpc>
              <a:spcBef>
                <a:spcPts val="0"/>
              </a:spcBef>
              <a:spcAft>
                <a:spcPts val="0"/>
              </a:spcAft>
              <a:buClr>
                <a:schemeClr val="dk1"/>
              </a:buClr>
              <a:buSzPts val="5200"/>
              <a:buFont typeface="Itim"/>
              <a:buNone/>
              <a:defRPr sz="6933" b="1" i="0" u="none" strike="noStrike" cap="none">
                <a:solidFill>
                  <a:schemeClr val="dk1"/>
                </a:solidFill>
                <a:latin typeface="Itim"/>
                <a:ea typeface="Itim"/>
                <a:cs typeface="Itim"/>
                <a:sym typeface="Itim"/>
              </a:defRPr>
            </a:lvl8pPr>
            <a:lvl9pPr marR="0" lvl="8" algn="ctr" rtl="0">
              <a:lnSpc>
                <a:spcPct val="100000"/>
              </a:lnSpc>
              <a:spcBef>
                <a:spcPts val="0"/>
              </a:spcBef>
              <a:spcAft>
                <a:spcPts val="0"/>
              </a:spcAft>
              <a:buClr>
                <a:schemeClr val="dk1"/>
              </a:buClr>
              <a:buSzPts val="5200"/>
              <a:buFont typeface="Itim"/>
              <a:buNone/>
              <a:defRPr sz="6933" b="1" i="0" u="none" strike="noStrike" cap="none">
                <a:solidFill>
                  <a:schemeClr val="dk1"/>
                </a:solidFill>
                <a:latin typeface="Itim"/>
                <a:ea typeface="Itim"/>
                <a:cs typeface="Itim"/>
                <a:sym typeface="Itim"/>
              </a:defRPr>
            </a:lvl9pPr>
          </a:lstStyle>
          <a:p>
            <a:r>
              <a:rPr lang="es-EC" sz="3200" kern="0" dirty="0"/>
              <a:t>Causas</a:t>
            </a:r>
            <a:endParaRPr lang="es-EC" kern="0" dirty="0"/>
          </a:p>
        </p:txBody>
      </p:sp>
      <p:sp>
        <p:nvSpPr>
          <p:cNvPr id="49" name="Google Shape;1189;p38">
            <a:extLst>
              <a:ext uri="{FF2B5EF4-FFF2-40B4-BE49-F238E27FC236}">
                <a16:creationId xmlns:a16="http://schemas.microsoft.com/office/drawing/2014/main" id="{286B49FC-8D55-4427-87A4-D3EF28EBCAE4}"/>
              </a:ext>
            </a:extLst>
          </p:cNvPr>
          <p:cNvSpPr txBox="1">
            <a:spLocks noGrp="1"/>
          </p:cNvSpPr>
          <p:nvPr>
            <p:ph type="subTitle" idx="1"/>
          </p:nvPr>
        </p:nvSpPr>
        <p:spPr>
          <a:xfrm>
            <a:off x="6511089" y="1277740"/>
            <a:ext cx="4196491" cy="469373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pPr>
            <a:r>
              <a:rPr lang="es-EC" sz="1400" dirty="0">
                <a:solidFill>
                  <a:srgbClr val="FF0000"/>
                </a:solidFill>
              </a:rPr>
              <a:t>Aumento de los gases de efecto invernadero :</a:t>
            </a:r>
          </a:p>
          <a:p>
            <a:pPr marL="0" lvl="0" indent="0" algn="just" rtl="0">
              <a:spcBef>
                <a:spcPts val="0"/>
              </a:spcBef>
              <a:spcAft>
                <a:spcPts val="0"/>
              </a:spcAft>
            </a:pPr>
            <a:r>
              <a:rPr lang="es-EC" sz="1400" b="0" i="0" dirty="0">
                <a:solidFill>
                  <a:srgbClr val="333333"/>
                </a:solidFill>
                <a:effectLst/>
                <a:latin typeface="Helvetica Neue"/>
              </a:rPr>
              <a:t>La excesiva actividad industrial </a:t>
            </a:r>
            <a:r>
              <a:rPr lang="es-EC" sz="1400" b="0" i="0" dirty="0" smtClean="0">
                <a:solidFill>
                  <a:srgbClr val="333333"/>
                </a:solidFill>
                <a:effectLst/>
                <a:latin typeface="Helvetica Neue"/>
              </a:rPr>
              <a:t>l</a:t>
            </a:r>
            <a:r>
              <a:rPr lang="es-ES" sz="1400" b="0" i="0" dirty="0" err="1" smtClean="0">
                <a:solidFill>
                  <a:srgbClr val="333333"/>
                </a:solidFill>
                <a:effectLst/>
                <a:latin typeface="Helvetica Neue"/>
              </a:rPr>
              <a:t>iberan</a:t>
            </a:r>
            <a:r>
              <a:rPr lang="es-ES" sz="1400" b="0" i="0" dirty="0" smtClean="0">
                <a:solidFill>
                  <a:srgbClr val="333333"/>
                </a:solidFill>
                <a:effectLst/>
                <a:latin typeface="Helvetica Neue"/>
              </a:rPr>
              <a:t> </a:t>
            </a:r>
            <a:r>
              <a:rPr lang="es-ES" sz="1400" b="0" i="0" dirty="0">
                <a:solidFill>
                  <a:srgbClr val="333333"/>
                </a:solidFill>
                <a:effectLst/>
                <a:latin typeface="Helvetica Neue"/>
              </a:rPr>
              <a:t>una enorme cantidad de gases de efecto invernadero que deterioran la   capa  de ozono</a:t>
            </a:r>
          </a:p>
          <a:p>
            <a:pPr marL="0" lvl="0" indent="0" algn="just" rtl="0">
              <a:spcBef>
                <a:spcPts val="0"/>
              </a:spcBef>
              <a:spcAft>
                <a:spcPts val="0"/>
              </a:spcAft>
            </a:pPr>
            <a:endParaRPr lang="es-EC" sz="1400" dirty="0"/>
          </a:p>
          <a:p>
            <a:pPr marL="0" lvl="0" indent="0" algn="just" rtl="0">
              <a:spcBef>
                <a:spcPts val="0"/>
              </a:spcBef>
              <a:spcAft>
                <a:spcPts val="0"/>
              </a:spcAft>
            </a:pPr>
            <a:r>
              <a:rPr lang="es-ES" sz="1400" dirty="0">
                <a:solidFill>
                  <a:srgbClr val="FF0000"/>
                </a:solidFill>
              </a:rPr>
              <a:t>Deforestación de selvas y bosques :</a:t>
            </a:r>
          </a:p>
          <a:p>
            <a:pPr marL="0" lvl="0" indent="0" algn="just" rtl="0">
              <a:spcBef>
                <a:spcPts val="0"/>
              </a:spcBef>
              <a:spcAft>
                <a:spcPts val="0"/>
              </a:spcAft>
            </a:pPr>
            <a:r>
              <a:rPr lang="es-ES" sz="1400" dirty="0"/>
              <a:t>Los árboles tienen la facultad de convertir el CO2 en oxígeno a través del proceso de la fotosíntesis, con lo cual contribuyen a reducir la contaminación del aire. </a:t>
            </a:r>
          </a:p>
          <a:p>
            <a:pPr marL="0" lvl="0" indent="0" algn="just" rtl="0">
              <a:spcBef>
                <a:spcPts val="0"/>
              </a:spcBef>
              <a:spcAft>
                <a:spcPts val="0"/>
              </a:spcAft>
            </a:pPr>
            <a:endParaRPr lang="es-ES" sz="1400" dirty="0"/>
          </a:p>
          <a:p>
            <a:pPr marL="0" lvl="0" indent="0" algn="just" rtl="0">
              <a:spcBef>
                <a:spcPts val="0"/>
              </a:spcBef>
              <a:spcAft>
                <a:spcPts val="0"/>
              </a:spcAft>
            </a:pPr>
            <a:r>
              <a:rPr lang="es-EC" sz="1400" dirty="0">
                <a:solidFill>
                  <a:srgbClr val="FF0000"/>
                </a:solidFill>
              </a:rPr>
              <a:t>Excesivo uso de fertilizantes : </a:t>
            </a:r>
          </a:p>
          <a:p>
            <a:pPr marL="0" lvl="0" indent="0" rtl="0">
              <a:spcBef>
                <a:spcPts val="0"/>
              </a:spcBef>
              <a:spcAft>
                <a:spcPts val="0"/>
              </a:spcAft>
              <a:buNone/>
            </a:pPr>
            <a:endParaRPr lang="es-EC" sz="1400" dirty="0">
              <a:solidFill>
                <a:srgbClr val="FF0000"/>
              </a:solidFill>
            </a:endParaRPr>
          </a:p>
          <a:p>
            <a:pPr marL="0" lvl="0" indent="0" algn="just" rtl="0">
              <a:spcBef>
                <a:spcPts val="0"/>
              </a:spcBef>
              <a:spcAft>
                <a:spcPts val="0"/>
              </a:spcAft>
              <a:buNone/>
            </a:pPr>
            <a:r>
              <a:rPr lang="es-ES" sz="1400" dirty="0"/>
              <a:t>Los pesticidas, fertilizantes y demás químicos empleados en sectores como la agricultura y la ganadería son otra causa  directa del calentamiento global. </a:t>
            </a:r>
          </a:p>
          <a:p>
            <a:pPr marL="0" lvl="0" indent="0" algn="just" rtl="0">
              <a:spcBef>
                <a:spcPts val="0"/>
              </a:spcBef>
              <a:spcAft>
                <a:spcPts val="0"/>
              </a:spcAft>
              <a:buNone/>
            </a:pPr>
            <a:endParaRPr lang="es-ES" sz="1400" dirty="0">
              <a:solidFill>
                <a:srgbClr val="FF0000"/>
              </a:solidFill>
            </a:endParaRPr>
          </a:p>
          <a:p>
            <a:pPr marL="0" lvl="0" indent="0" algn="just" rtl="0">
              <a:spcBef>
                <a:spcPts val="0"/>
              </a:spcBef>
              <a:spcAft>
                <a:spcPts val="0"/>
              </a:spcAft>
              <a:buNone/>
            </a:pPr>
            <a:r>
              <a:rPr lang="es-ES" sz="1400" dirty="0">
                <a:solidFill>
                  <a:srgbClr val="FF0000"/>
                </a:solidFill>
              </a:rPr>
              <a:t>Quema de combustibles fósiles:</a:t>
            </a:r>
          </a:p>
          <a:p>
            <a:pPr marL="0" lvl="0" indent="0" algn="just" rtl="0">
              <a:spcBef>
                <a:spcPts val="0"/>
              </a:spcBef>
              <a:spcAft>
                <a:spcPts val="0"/>
              </a:spcAft>
              <a:buNone/>
            </a:pPr>
            <a:endParaRPr lang="es-ES" sz="1400" dirty="0">
              <a:solidFill>
                <a:srgbClr val="FF0000"/>
              </a:solidFill>
            </a:endParaRPr>
          </a:p>
          <a:p>
            <a:pPr marL="0" lvl="0" indent="0" algn="just" rtl="0">
              <a:spcBef>
                <a:spcPts val="0"/>
              </a:spcBef>
              <a:spcAft>
                <a:spcPts val="0"/>
              </a:spcAft>
              <a:buNone/>
            </a:pPr>
            <a:r>
              <a:rPr lang="es-ES" sz="1400" dirty="0">
                <a:solidFill>
                  <a:schemeClr val="bg2"/>
                </a:solidFill>
              </a:rPr>
              <a:t> La quema de combustibles fósiles, las cuales derivan  del petróleo son una de las principales formas en la que se contamina al mundo . EJM Los  carros y  buses</a:t>
            </a:r>
          </a:p>
          <a:p>
            <a:pPr marL="0" lvl="0" indent="0" algn="just" rtl="0">
              <a:spcBef>
                <a:spcPts val="0"/>
              </a:spcBef>
              <a:spcAft>
                <a:spcPts val="0"/>
              </a:spcAft>
              <a:buNone/>
            </a:pPr>
            <a:endParaRPr lang="es-ES" sz="1400" dirty="0">
              <a:solidFill>
                <a:srgbClr val="FF0000"/>
              </a:solidFill>
            </a:endParaRPr>
          </a:p>
          <a:p>
            <a:pPr marL="0" lvl="0" indent="0" algn="just" rtl="0">
              <a:spcBef>
                <a:spcPts val="0"/>
              </a:spcBef>
              <a:spcAft>
                <a:spcPts val="0"/>
              </a:spcAft>
              <a:buNone/>
            </a:pPr>
            <a:endParaRPr lang="es-ES" sz="1400" dirty="0">
              <a:solidFill>
                <a:srgbClr val="FF0000"/>
              </a:solidFill>
            </a:endParaRPr>
          </a:p>
          <a:p>
            <a:pPr marL="0" lvl="0" indent="0" algn="just" rtl="0">
              <a:spcBef>
                <a:spcPts val="0"/>
              </a:spcBef>
              <a:spcAft>
                <a:spcPts val="0"/>
              </a:spcAft>
              <a:buNone/>
            </a:pPr>
            <a:endParaRPr lang="es-ES" sz="1400" dirty="0"/>
          </a:p>
          <a:p>
            <a:pPr marL="0" lvl="0" indent="0" algn="just" rtl="0">
              <a:spcBef>
                <a:spcPts val="0"/>
              </a:spcBef>
              <a:spcAft>
                <a:spcPts val="0"/>
              </a:spcAft>
              <a:buNone/>
            </a:pPr>
            <a:endParaRPr lang="es-ES" sz="1400" dirty="0"/>
          </a:p>
          <a:p>
            <a:pPr marL="0" lvl="0" indent="0" algn="just" rtl="0">
              <a:spcBef>
                <a:spcPts val="0"/>
              </a:spcBef>
              <a:spcAft>
                <a:spcPts val="0"/>
              </a:spcAft>
              <a:buNone/>
            </a:pPr>
            <a:endParaRPr lang="es-ES" sz="1400" dirty="0"/>
          </a:p>
          <a:p>
            <a:pPr marL="0" lvl="0" indent="0" algn="just" rtl="0">
              <a:spcBef>
                <a:spcPts val="0"/>
              </a:spcBef>
              <a:spcAft>
                <a:spcPts val="0"/>
              </a:spcAft>
              <a:buNone/>
            </a:pPr>
            <a:endParaRPr lang="es-EC" sz="1400" dirty="0"/>
          </a:p>
          <a:p>
            <a:pPr marL="0" lvl="0" indent="0" algn="r" rtl="0">
              <a:spcBef>
                <a:spcPts val="0"/>
              </a:spcBef>
              <a:spcAft>
                <a:spcPts val="0"/>
              </a:spcAft>
              <a:buNone/>
            </a:pPr>
            <a:endParaRPr dirty="0"/>
          </a:p>
        </p:txBody>
      </p:sp>
      <p:sp>
        <p:nvSpPr>
          <p:cNvPr id="50" name="CuadroTexto 49">
            <a:extLst>
              <a:ext uri="{FF2B5EF4-FFF2-40B4-BE49-F238E27FC236}">
                <a16:creationId xmlns:a16="http://schemas.microsoft.com/office/drawing/2014/main" id="{4EFAB403-CC3E-4E7B-A224-A104B57743E0}"/>
              </a:ext>
            </a:extLst>
          </p:cNvPr>
          <p:cNvSpPr txBox="1"/>
          <p:nvPr/>
        </p:nvSpPr>
        <p:spPr>
          <a:xfrm rot="21043081">
            <a:off x="1378402" y="2937976"/>
            <a:ext cx="4609631" cy="1641540"/>
          </a:xfrm>
          <a:prstGeom prst="rect">
            <a:avLst/>
          </a:prstGeom>
          <a:noFill/>
        </p:spPr>
        <p:txBody>
          <a:bodyPr wrap="square">
            <a:spAutoFit/>
          </a:bodyPr>
          <a:lstStyle/>
          <a:p>
            <a:pPr marL="380990" indent="-380990" algn="just" defTabSz="1219170">
              <a:buClr>
                <a:srgbClr val="000000"/>
              </a:buClr>
              <a:buFont typeface="Courier New" panose="02070309020205020404" pitchFamily="49" charset="0"/>
              <a:buChar char="o"/>
            </a:pPr>
            <a:r>
              <a:rPr lang="es-ES" sz="1600" kern="0" dirty="0">
                <a:solidFill>
                  <a:srgbClr val="000000"/>
                </a:solidFill>
                <a:latin typeface="Arial"/>
                <a:cs typeface="Arial"/>
                <a:sym typeface="Arial"/>
              </a:rPr>
              <a:t>Tormentas más intensas.</a:t>
            </a:r>
          </a:p>
          <a:p>
            <a:pPr marL="380990" indent="-380990" algn="just" defTabSz="1219170">
              <a:buClr>
                <a:srgbClr val="000000"/>
              </a:buClr>
              <a:buFont typeface="Courier New" panose="02070309020205020404" pitchFamily="49" charset="0"/>
              <a:buChar char="o"/>
            </a:pPr>
            <a:r>
              <a:rPr lang="es-ES" sz="1600" kern="0" dirty="0">
                <a:solidFill>
                  <a:srgbClr val="000000"/>
                </a:solidFill>
                <a:latin typeface="Arial"/>
                <a:cs typeface="Arial"/>
                <a:sym typeface="Arial"/>
              </a:rPr>
              <a:t>Propagación de enfermedades.</a:t>
            </a:r>
          </a:p>
          <a:p>
            <a:pPr marL="380990" indent="-380990" algn="just" defTabSz="1219170">
              <a:buClr>
                <a:srgbClr val="000000"/>
              </a:buClr>
              <a:buFont typeface="Courier New" panose="02070309020205020404" pitchFamily="49" charset="0"/>
              <a:buChar char="o"/>
            </a:pPr>
            <a:r>
              <a:rPr lang="es-ES" sz="1600" kern="0" dirty="0">
                <a:solidFill>
                  <a:srgbClr val="000000"/>
                </a:solidFill>
                <a:latin typeface="Arial"/>
                <a:cs typeface="Arial"/>
                <a:sym typeface="Arial"/>
              </a:rPr>
              <a:t>Olas de calor más fuertes.</a:t>
            </a:r>
          </a:p>
          <a:p>
            <a:pPr marL="380990" indent="-380990" algn="just" defTabSz="1219170">
              <a:buClr>
                <a:srgbClr val="000000"/>
              </a:buClr>
              <a:buFont typeface="Courier New" panose="02070309020205020404" pitchFamily="49" charset="0"/>
              <a:buChar char="o"/>
            </a:pPr>
            <a:r>
              <a:rPr lang="es-ES" sz="1600" kern="0" dirty="0">
                <a:solidFill>
                  <a:srgbClr val="000000"/>
                </a:solidFill>
                <a:latin typeface="Arial"/>
                <a:cs typeface="Arial"/>
                <a:sym typeface="Arial"/>
              </a:rPr>
              <a:t>Derretimiento de los glaciares.</a:t>
            </a:r>
          </a:p>
          <a:p>
            <a:pPr marL="380990" indent="-380990" algn="just" defTabSz="1219170">
              <a:buClr>
                <a:srgbClr val="000000"/>
              </a:buClr>
              <a:buFont typeface="Courier New" panose="02070309020205020404" pitchFamily="49" charset="0"/>
              <a:buChar char="o"/>
            </a:pPr>
            <a:r>
              <a:rPr lang="es-ES" sz="1600" kern="0" dirty="0">
                <a:solidFill>
                  <a:srgbClr val="000000"/>
                </a:solidFill>
                <a:latin typeface="Arial"/>
                <a:cs typeface="Arial"/>
                <a:sym typeface="Arial"/>
              </a:rPr>
              <a:t>Aumento del nivel del mar.</a:t>
            </a:r>
          </a:p>
          <a:p>
            <a:pPr marL="380990" indent="-380990" algn="just" defTabSz="1219170">
              <a:buClr>
                <a:srgbClr val="000000"/>
              </a:buClr>
              <a:buFont typeface="Courier New" panose="02070309020205020404" pitchFamily="49" charset="0"/>
              <a:buChar char="o"/>
            </a:pPr>
            <a:r>
              <a:rPr lang="es-ES" sz="1600" kern="0" dirty="0">
                <a:solidFill>
                  <a:srgbClr val="000000"/>
                </a:solidFill>
                <a:latin typeface="Arial"/>
                <a:cs typeface="Arial"/>
                <a:sym typeface="Arial"/>
              </a:rPr>
              <a:t>Desaparición de especies animales</a:t>
            </a:r>
            <a:r>
              <a:rPr lang="es-ES" sz="1867" kern="0" dirty="0">
                <a:solidFill>
                  <a:srgbClr val="000000"/>
                </a:solidFill>
                <a:latin typeface="Arial"/>
                <a:cs typeface="Arial"/>
                <a:sym typeface="Arial"/>
              </a:rPr>
              <a:t>.</a:t>
            </a:r>
          </a:p>
        </p:txBody>
      </p:sp>
      <p:sp>
        <p:nvSpPr>
          <p:cNvPr id="52" name="Google Shape;2375;p56">
            <a:extLst>
              <a:ext uri="{FF2B5EF4-FFF2-40B4-BE49-F238E27FC236}">
                <a16:creationId xmlns:a16="http://schemas.microsoft.com/office/drawing/2014/main" id="{A790CDC5-B9A6-47AB-B6F3-E8C002A91503}"/>
              </a:ext>
            </a:extLst>
          </p:cNvPr>
          <p:cNvSpPr txBox="1">
            <a:spLocks/>
          </p:cNvSpPr>
          <p:nvPr/>
        </p:nvSpPr>
        <p:spPr>
          <a:xfrm rot="20828302">
            <a:off x="1363309" y="2126553"/>
            <a:ext cx="3238984" cy="72722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5200"/>
              <a:buFont typeface="Itim"/>
              <a:buNone/>
              <a:defRPr sz="2133" b="1" i="0" u="none" strike="noStrike" cap="none">
                <a:solidFill>
                  <a:schemeClr val="dk1"/>
                </a:solidFill>
                <a:latin typeface="Itim"/>
                <a:ea typeface="Itim"/>
                <a:cs typeface="Itim"/>
                <a:sym typeface="Itim"/>
              </a:defRPr>
            </a:lvl1pPr>
            <a:lvl2pPr marR="0" lvl="1" algn="ctr" rtl="0">
              <a:lnSpc>
                <a:spcPct val="100000"/>
              </a:lnSpc>
              <a:spcBef>
                <a:spcPts val="0"/>
              </a:spcBef>
              <a:spcAft>
                <a:spcPts val="0"/>
              </a:spcAft>
              <a:buClr>
                <a:schemeClr val="dk1"/>
              </a:buClr>
              <a:buSzPts val="5200"/>
              <a:buFont typeface="Itim"/>
              <a:buNone/>
              <a:defRPr sz="6933" b="1" i="0" u="none" strike="noStrike" cap="none">
                <a:solidFill>
                  <a:schemeClr val="dk1"/>
                </a:solidFill>
                <a:latin typeface="Itim"/>
                <a:ea typeface="Itim"/>
                <a:cs typeface="Itim"/>
                <a:sym typeface="Itim"/>
              </a:defRPr>
            </a:lvl2pPr>
            <a:lvl3pPr marR="0" lvl="2" algn="ctr" rtl="0">
              <a:lnSpc>
                <a:spcPct val="100000"/>
              </a:lnSpc>
              <a:spcBef>
                <a:spcPts val="0"/>
              </a:spcBef>
              <a:spcAft>
                <a:spcPts val="0"/>
              </a:spcAft>
              <a:buClr>
                <a:schemeClr val="dk1"/>
              </a:buClr>
              <a:buSzPts val="5200"/>
              <a:buFont typeface="Itim"/>
              <a:buNone/>
              <a:defRPr sz="6933" b="1" i="0" u="none" strike="noStrike" cap="none">
                <a:solidFill>
                  <a:schemeClr val="dk1"/>
                </a:solidFill>
                <a:latin typeface="Itim"/>
                <a:ea typeface="Itim"/>
                <a:cs typeface="Itim"/>
                <a:sym typeface="Itim"/>
              </a:defRPr>
            </a:lvl3pPr>
            <a:lvl4pPr marR="0" lvl="3" algn="ctr" rtl="0">
              <a:lnSpc>
                <a:spcPct val="100000"/>
              </a:lnSpc>
              <a:spcBef>
                <a:spcPts val="0"/>
              </a:spcBef>
              <a:spcAft>
                <a:spcPts val="0"/>
              </a:spcAft>
              <a:buClr>
                <a:schemeClr val="dk1"/>
              </a:buClr>
              <a:buSzPts val="5200"/>
              <a:buFont typeface="Itim"/>
              <a:buNone/>
              <a:defRPr sz="6933" b="1" i="0" u="none" strike="noStrike" cap="none">
                <a:solidFill>
                  <a:schemeClr val="dk1"/>
                </a:solidFill>
                <a:latin typeface="Itim"/>
                <a:ea typeface="Itim"/>
                <a:cs typeface="Itim"/>
                <a:sym typeface="Itim"/>
              </a:defRPr>
            </a:lvl4pPr>
            <a:lvl5pPr marR="0" lvl="4" algn="ctr" rtl="0">
              <a:lnSpc>
                <a:spcPct val="100000"/>
              </a:lnSpc>
              <a:spcBef>
                <a:spcPts val="0"/>
              </a:spcBef>
              <a:spcAft>
                <a:spcPts val="0"/>
              </a:spcAft>
              <a:buClr>
                <a:schemeClr val="dk1"/>
              </a:buClr>
              <a:buSzPts val="5200"/>
              <a:buFont typeface="Itim"/>
              <a:buNone/>
              <a:defRPr sz="6933" b="1" i="0" u="none" strike="noStrike" cap="none">
                <a:solidFill>
                  <a:schemeClr val="dk1"/>
                </a:solidFill>
                <a:latin typeface="Itim"/>
                <a:ea typeface="Itim"/>
                <a:cs typeface="Itim"/>
                <a:sym typeface="Itim"/>
              </a:defRPr>
            </a:lvl5pPr>
            <a:lvl6pPr marR="0" lvl="5" algn="ctr" rtl="0">
              <a:lnSpc>
                <a:spcPct val="100000"/>
              </a:lnSpc>
              <a:spcBef>
                <a:spcPts val="0"/>
              </a:spcBef>
              <a:spcAft>
                <a:spcPts val="0"/>
              </a:spcAft>
              <a:buClr>
                <a:schemeClr val="dk1"/>
              </a:buClr>
              <a:buSzPts val="5200"/>
              <a:buFont typeface="Itim"/>
              <a:buNone/>
              <a:defRPr sz="6933" b="1" i="0" u="none" strike="noStrike" cap="none">
                <a:solidFill>
                  <a:schemeClr val="dk1"/>
                </a:solidFill>
                <a:latin typeface="Itim"/>
                <a:ea typeface="Itim"/>
                <a:cs typeface="Itim"/>
                <a:sym typeface="Itim"/>
              </a:defRPr>
            </a:lvl6pPr>
            <a:lvl7pPr marR="0" lvl="6" algn="ctr" rtl="0">
              <a:lnSpc>
                <a:spcPct val="100000"/>
              </a:lnSpc>
              <a:spcBef>
                <a:spcPts val="0"/>
              </a:spcBef>
              <a:spcAft>
                <a:spcPts val="0"/>
              </a:spcAft>
              <a:buClr>
                <a:schemeClr val="dk1"/>
              </a:buClr>
              <a:buSzPts val="5200"/>
              <a:buFont typeface="Itim"/>
              <a:buNone/>
              <a:defRPr sz="6933" b="1" i="0" u="none" strike="noStrike" cap="none">
                <a:solidFill>
                  <a:schemeClr val="dk1"/>
                </a:solidFill>
                <a:latin typeface="Itim"/>
                <a:ea typeface="Itim"/>
                <a:cs typeface="Itim"/>
                <a:sym typeface="Itim"/>
              </a:defRPr>
            </a:lvl7pPr>
            <a:lvl8pPr marR="0" lvl="7" algn="ctr" rtl="0">
              <a:lnSpc>
                <a:spcPct val="100000"/>
              </a:lnSpc>
              <a:spcBef>
                <a:spcPts val="0"/>
              </a:spcBef>
              <a:spcAft>
                <a:spcPts val="0"/>
              </a:spcAft>
              <a:buClr>
                <a:schemeClr val="dk1"/>
              </a:buClr>
              <a:buSzPts val="5200"/>
              <a:buFont typeface="Itim"/>
              <a:buNone/>
              <a:defRPr sz="6933" b="1" i="0" u="none" strike="noStrike" cap="none">
                <a:solidFill>
                  <a:schemeClr val="dk1"/>
                </a:solidFill>
                <a:latin typeface="Itim"/>
                <a:ea typeface="Itim"/>
                <a:cs typeface="Itim"/>
                <a:sym typeface="Itim"/>
              </a:defRPr>
            </a:lvl8pPr>
            <a:lvl9pPr marR="0" lvl="8" algn="ctr" rtl="0">
              <a:lnSpc>
                <a:spcPct val="100000"/>
              </a:lnSpc>
              <a:spcBef>
                <a:spcPts val="0"/>
              </a:spcBef>
              <a:spcAft>
                <a:spcPts val="0"/>
              </a:spcAft>
              <a:buClr>
                <a:schemeClr val="dk1"/>
              </a:buClr>
              <a:buSzPts val="5200"/>
              <a:buFont typeface="Itim"/>
              <a:buNone/>
              <a:defRPr sz="6933" b="1" i="0" u="none" strike="noStrike" cap="none">
                <a:solidFill>
                  <a:schemeClr val="dk1"/>
                </a:solidFill>
                <a:latin typeface="Itim"/>
                <a:ea typeface="Itim"/>
                <a:cs typeface="Itim"/>
                <a:sym typeface="Itim"/>
              </a:defRPr>
            </a:lvl9pPr>
          </a:lstStyle>
          <a:p>
            <a:r>
              <a:rPr lang="es-EC" sz="3200" kern="0" dirty="0"/>
              <a:t>Consecuencias</a:t>
            </a:r>
            <a:endParaRPr lang="es-EC" kern="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88" name="Google Shape;1188;p38"/>
          <p:cNvSpPr txBox="1">
            <a:spLocks noGrp="1"/>
          </p:cNvSpPr>
          <p:nvPr>
            <p:ph type="title"/>
          </p:nvPr>
        </p:nvSpPr>
        <p:spPr>
          <a:xfrm>
            <a:off x="1429134" y="344813"/>
            <a:ext cx="8651425" cy="863543"/>
          </a:xfrm>
          <a:prstGeom prst="rect">
            <a:avLst/>
          </a:prstGeom>
        </p:spPr>
        <p:txBody>
          <a:bodyPr spcFirstLastPara="1" wrap="square" lIns="0" tIns="0" rIns="0" bIns="0" anchor="t" anchorCtr="0">
            <a:noAutofit/>
          </a:bodyPr>
          <a:lstStyle/>
          <a:p>
            <a:r>
              <a:rPr lang="es-EC" sz="2800" dirty="0"/>
              <a:t>Ilustraciones del calentamiento global</a:t>
            </a:r>
            <a:endParaRPr sz="2800" dirty="0"/>
          </a:p>
        </p:txBody>
      </p:sp>
      <p:sp>
        <p:nvSpPr>
          <p:cNvPr id="1198" name="Google Shape;1198;p38"/>
          <p:cNvSpPr/>
          <p:nvPr/>
        </p:nvSpPr>
        <p:spPr>
          <a:xfrm rot="-1160172">
            <a:off x="807912" y="5733432"/>
            <a:ext cx="335613" cy="766379"/>
          </a:xfrm>
          <a:custGeom>
            <a:avLst/>
            <a:gdLst/>
            <a:ahLst/>
            <a:cxnLst/>
            <a:rect l="l" t="t" r="r" b="b"/>
            <a:pathLst>
              <a:path w="8183" h="18686" extrusionOk="0">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026" name="Picture 2" descr="Costos ocultos combustibles fósiles | Union of Concerned Scientists">
            <a:extLst>
              <a:ext uri="{FF2B5EF4-FFF2-40B4-BE49-F238E27FC236}">
                <a16:creationId xmlns:a16="http://schemas.microsoft.com/office/drawing/2014/main" id="{F839282A-6A4A-46F7-9856-9EC293F33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7695" y="1268217"/>
            <a:ext cx="4840448" cy="1877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forestación: causas, consecuencias y características">
            <a:extLst>
              <a:ext uri="{FF2B5EF4-FFF2-40B4-BE49-F238E27FC236}">
                <a16:creationId xmlns:a16="http://schemas.microsoft.com/office/drawing/2014/main" id="{9CF9EE81-C7BC-46C3-B1E3-A13EA4AC8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017" y="1268217"/>
            <a:ext cx="5172876" cy="187743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55E6B4F7-83E5-466F-A3FE-59B632990C89}"/>
              </a:ext>
            </a:extLst>
          </p:cNvPr>
          <p:cNvPicPr>
            <a:picLocks noChangeAspect="1"/>
          </p:cNvPicPr>
          <p:nvPr/>
        </p:nvPicPr>
        <p:blipFill>
          <a:blip r:embed="rId5"/>
          <a:stretch>
            <a:fillRect/>
          </a:stretch>
        </p:blipFill>
        <p:spPr>
          <a:xfrm>
            <a:off x="1323016" y="3775695"/>
            <a:ext cx="4431831" cy="2423768"/>
          </a:xfrm>
          <a:prstGeom prst="rect">
            <a:avLst/>
          </a:prstGeom>
        </p:spPr>
      </p:pic>
      <p:pic>
        <p:nvPicPr>
          <p:cNvPr id="18" name="Imagen 17">
            <a:extLst>
              <a:ext uri="{FF2B5EF4-FFF2-40B4-BE49-F238E27FC236}">
                <a16:creationId xmlns:a16="http://schemas.microsoft.com/office/drawing/2014/main" id="{469BF5EA-BC7D-410A-A600-5DAC11B2438C}"/>
              </a:ext>
            </a:extLst>
          </p:cNvPr>
          <p:cNvPicPr>
            <a:picLocks noChangeAspect="1"/>
          </p:cNvPicPr>
          <p:nvPr/>
        </p:nvPicPr>
        <p:blipFill>
          <a:blip r:embed="rId6"/>
          <a:stretch>
            <a:fillRect/>
          </a:stretch>
        </p:blipFill>
        <p:spPr>
          <a:xfrm>
            <a:off x="6937695" y="3775694"/>
            <a:ext cx="4840448" cy="242376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grpSp>
        <p:nvGrpSpPr>
          <p:cNvPr id="50" name="Google Shape;897;p32">
            <a:extLst>
              <a:ext uri="{FF2B5EF4-FFF2-40B4-BE49-F238E27FC236}">
                <a16:creationId xmlns:a16="http://schemas.microsoft.com/office/drawing/2014/main" id="{DC5888EC-FC57-4468-9979-4926F4054EC7}"/>
              </a:ext>
            </a:extLst>
          </p:cNvPr>
          <p:cNvGrpSpPr/>
          <p:nvPr/>
        </p:nvGrpSpPr>
        <p:grpSpPr>
          <a:xfrm rot="20426493">
            <a:off x="-431164" y="4684015"/>
            <a:ext cx="2466151" cy="1790374"/>
            <a:chOff x="1857000" y="3245400"/>
            <a:chExt cx="1233825" cy="1186575"/>
          </a:xfrm>
        </p:grpSpPr>
        <p:sp>
          <p:nvSpPr>
            <p:cNvPr id="51" name="Google Shape;898;p32">
              <a:extLst>
                <a:ext uri="{FF2B5EF4-FFF2-40B4-BE49-F238E27FC236}">
                  <a16:creationId xmlns:a16="http://schemas.microsoft.com/office/drawing/2014/main" id="{1B3F357B-7A18-430D-B3B1-3394048E529C}"/>
                </a:ext>
              </a:extLst>
            </p:cNvPr>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99;p32">
              <a:extLst>
                <a:ext uri="{FF2B5EF4-FFF2-40B4-BE49-F238E27FC236}">
                  <a16:creationId xmlns:a16="http://schemas.microsoft.com/office/drawing/2014/main" id="{517A6E69-DC7D-4547-BA14-11F5907CFDCE}"/>
                </a:ext>
              </a:extLst>
            </p:cNvPr>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00;p32">
              <a:extLst>
                <a:ext uri="{FF2B5EF4-FFF2-40B4-BE49-F238E27FC236}">
                  <a16:creationId xmlns:a16="http://schemas.microsoft.com/office/drawing/2014/main" id="{C7DD0E9B-555A-4A16-9FF6-376AE5D6B65C}"/>
                </a:ext>
              </a:extLst>
            </p:cNvPr>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01;p32">
              <a:extLst>
                <a:ext uri="{FF2B5EF4-FFF2-40B4-BE49-F238E27FC236}">
                  <a16:creationId xmlns:a16="http://schemas.microsoft.com/office/drawing/2014/main" id="{E6BED98A-C30C-4A12-940F-06BD373CA43F}"/>
                </a:ext>
              </a:extLst>
            </p:cNvPr>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02;p32">
              <a:extLst>
                <a:ext uri="{FF2B5EF4-FFF2-40B4-BE49-F238E27FC236}">
                  <a16:creationId xmlns:a16="http://schemas.microsoft.com/office/drawing/2014/main" id="{C5AE1F77-C258-4807-A632-D2B5373CB138}"/>
                </a:ext>
              </a:extLst>
            </p:cNvPr>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03;p32">
              <a:extLst>
                <a:ext uri="{FF2B5EF4-FFF2-40B4-BE49-F238E27FC236}">
                  <a16:creationId xmlns:a16="http://schemas.microsoft.com/office/drawing/2014/main" id="{FC3BD1B0-30CE-4756-9EC7-970CDCAF4A23}"/>
                </a:ext>
              </a:extLst>
            </p:cNvPr>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9" name="Google Shape;849;p31"/>
          <p:cNvSpPr txBox="1">
            <a:spLocks noGrp="1"/>
          </p:cNvSpPr>
          <p:nvPr>
            <p:ph type="title"/>
          </p:nvPr>
        </p:nvSpPr>
        <p:spPr>
          <a:xfrm>
            <a:off x="684394" y="838450"/>
            <a:ext cx="4491600" cy="763600"/>
          </a:xfrm>
          <a:prstGeom prst="rect">
            <a:avLst/>
          </a:prstGeom>
        </p:spPr>
        <p:txBody>
          <a:bodyPr spcFirstLastPara="1" wrap="square" lIns="0" tIns="0" rIns="0" bIns="0" anchor="t" anchorCtr="0">
            <a:noAutofit/>
          </a:bodyPr>
          <a:lstStyle/>
          <a:p>
            <a:r>
              <a:rPr lang="es-EC" sz="3600" dirty="0"/>
              <a:t>Efecto Invernadero</a:t>
            </a:r>
            <a:endParaRPr sz="3600" dirty="0"/>
          </a:p>
        </p:txBody>
      </p:sp>
      <p:sp>
        <p:nvSpPr>
          <p:cNvPr id="850" name="Google Shape;850;p31"/>
          <p:cNvSpPr txBox="1">
            <a:spLocks noGrp="1"/>
          </p:cNvSpPr>
          <p:nvPr>
            <p:ph type="subTitle" idx="5"/>
          </p:nvPr>
        </p:nvSpPr>
        <p:spPr>
          <a:xfrm>
            <a:off x="1204999" y="1708852"/>
            <a:ext cx="3341600" cy="763600"/>
          </a:xfrm>
          <a:prstGeom prst="rect">
            <a:avLst/>
          </a:prstGeom>
        </p:spPr>
        <p:txBody>
          <a:bodyPr spcFirstLastPara="1" wrap="square" lIns="0" tIns="0" rIns="0" bIns="0" anchor="t" anchorCtr="0">
            <a:noAutofit/>
          </a:bodyPr>
          <a:lstStyle/>
          <a:p>
            <a:pPr marL="0" indent="0" algn="just"/>
            <a:r>
              <a:rPr lang="es-ES" sz="1400" dirty="0"/>
              <a:t>El efecto invernadero es el fenómeno por el que la energía solar recibida en cada momento por la Tierra que proviene de la radiación solar natural no puede volver al espacio.</a:t>
            </a:r>
          </a:p>
          <a:p>
            <a:pPr marL="0" indent="0" algn="just"/>
            <a:endParaRPr lang="es-ES" sz="1400" dirty="0"/>
          </a:p>
          <a:p>
            <a:pPr marL="0" indent="0" algn="just"/>
            <a:r>
              <a:rPr lang="es-ES" sz="1400" dirty="0"/>
              <a:t>Es decir, cuando rebota sobre la superficie terrestre se queda atrapada en la Tierra por la barrera de los gases de efecto invernadero que forman una capa que no deja que este calor se vaya.</a:t>
            </a:r>
            <a:endParaRPr sz="1400" dirty="0"/>
          </a:p>
        </p:txBody>
      </p:sp>
      <p:grpSp>
        <p:nvGrpSpPr>
          <p:cNvPr id="851" name="Google Shape;851;p31"/>
          <p:cNvGrpSpPr/>
          <p:nvPr/>
        </p:nvGrpSpPr>
        <p:grpSpPr>
          <a:xfrm>
            <a:off x="603529" y="1377126"/>
            <a:ext cx="3947271" cy="234700"/>
            <a:chOff x="4345425" y="2175475"/>
            <a:chExt cx="800750" cy="176025"/>
          </a:xfrm>
        </p:grpSpPr>
        <p:sp>
          <p:nvSpPr>
            <p:cNvPr id="852" name="Google Shape;852;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3" name="Google Shape;853;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55" name="Google Shape;855;p31"/>
          <p:cNvSpPr txBox="1">
            <a:spLocks noGrp="1"/>
          </p:cNvSpPr>
          <p:nvPr>
            <p:ph type="subTitle" idx="7"/>
          </p:nvPr>
        </p:nvSpPr>
        <p:spPr>
          <a:xfrm rot="20433998">
            <a:off x="-178045" y="5186606"/>
            <a:ext cx="2039048" cy="910424"/>
          </a:xfrm>
          <a:prstGeom prst="rect">
            <a:avLst/>
          </a:prstGeom>
        </p:spPr>
        <p:txBody>
          <a:bodyPr spcFirstLastPara="1" wrap="square" lIns="0" tIns="0" rIns="0" bIns="0" anchor="t" anchorCtr="0">
            <a:noAutofit/>
          </a:bodyPr>
          <a:lstStyle/>
          <a:p>
            <a:pPr marL="0" indent="0" algn="just">
              <a:buSzPts val="1100"/>
            </a:pPr>
            <a:r>
              <a:rPr lang="es-ES" sz="1050" dirty="0"/>
              <a:t>El efecto invernadero se produce por la acción de varios componentes de la atmósfera planetaria: dióxido de carbono, metano, el vapor de agua, el óxido de nitrógeno y el ozono son algunos de ellos.</a:t>
            </a:r>
            <a:endParaRPr sz="1050" dirty="0"/>
          </a:p>
        </p:txBody>
      </p:sp>
      <p:sp>
        <p:nvSpPr>
          <p:cNvPr id="58" name="CuadroTexto 57">
            <a:extLst>
              <a:ext uri="{FF2B5EF4-FFF2-40B4-BE49-F238E27FC236}">
                <a16:creationId xmlns:a16="http://schemas.microsoft.com/office/drawing/2014/main" id="{9E98799C-1E76-4B1D-B26A-62E71E296B77}"/>
              </a:ext>
            </a:extLst>
          </p:cNvPr>
          <p:cNvSpPr txBox="1"/>
          <p:nvPr/>
        </p:nvSpPr>
        <p:spPr>
          <a:xfrm>
            <a:off x="7016008" y="730795"/>
            <a:ext cx="3563597" cy="646331"/>
          </a:xfrm>
          <a:prstGeom prst="rect">
            <a:avLst/>
          </a:prstGeom>
          <a:noFill/>
        </p:spPr>
        <p:txBody>
          <a:bodyPr wrap="square">
            <a:spAutoFit/>
          </a:bodyPr>
          <a:lstStyle/>
          <a:p>
            <a:endParaRPr lang="es-ES" dirty="0"/>
          </a:p>
          <a:p>
            <a:r>
              <a:rPr lang="es-ES" dirty="0"/>
              <a:t>¿De donde vienen estos gases?</a:t>
            </a:r>
            <a:endParaRPr lang="es-EC" dirty="0"/>
          </a:p>
        </p:txBody>
      </p:sp>
      <p:sp>
        <p:nvSpPr>
          <p:cNvPr id="62" name="CuadroTexto 61">
            <a:extLst>
              <a:ext uri="{FF2B5EF4-FFF2-40B4-BE49-F238E27FC236}">
                <a16:creationId xmlns:a16="http://schemas.microsoft.com/office/drawing/2014/main" id="{7CE4F002-1142-4A69-A860-0BD81A7934BD}"/>
              </a:ext>
            </a:extLst>
          </p:cNvPr>
          <p:cNvSpPr txBox="1"/>
          <p:nvPr/>
        </p:nvSpPr>
        <p:spPr>
          <a:xfrm>
            <a:off x="7016008" y="1585493"/>
            <a:ext cx="4671659" cy="1200329"/>
          </a:xfrm>
          <a:prstGeom prst="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S" sz="1200" dirty="0">
                <a:solidFill>
                  <a:schemeClr val="bg2"/>
                </a:solidFill>
              </a:rPr>
              <a:t>Los gases del efecto invernadero vienen de las fabricas (plantas termoeléctricas) y vehículos a combustión usados por el hombre. El efecto invernadero </a:t>
            </a:r>
            <a:r>
              <a:rPr lang="es-ES" sz="1200" dirty="0">
                <a:solidFill>
                  <a:srgbClr val="FF0000"/>
                </a:solidFill>
              </a:rPr>
              <a:t>es un fenómeno útil y natural y sin él, la tierra sería una roca congelada. </a:t>
            </a:r>
            <a:r>
              <a:rPr lang="es-ES" sz="1200" dirty="0">
                <a:solidFill>
                  <a:schemeClr val="bg2"/>
                </a:solidFill>
              </a:rPr>
              <a:t>El problema es que en pocos años los seres humanos aumentaron su efecto natural por incremento en la emisión de gases relacionados con:</a:t>
            </a:r>
            <a:endParaRPr lang="es-EC" sz="1200" dirty="0">
              <a:solidFill>
                <a:schemeClr val="bg2"/>
              </a:solidFill>
            </a:endParaRPr>
          </a:p>
        </p:txBody>
      </p:sp>
      <p:sp>
        <p:nvSpPr>
          <p:cNvPr id="68" name="CuadroTexto 67">
            <a:extLst>
              <a:ext uri="{FF2B5EF4-FFF2-40B4-BE49-F238E27FC236}">
                <a16:creationId xmlns:a16="http://schemas.microsoft.com/office/drawing/2014/main" id="{B6D01BDD-D8D8-4D28-8AE3-147D223951DD}"/>
              </a:ext>
            </a:extLst>
          </p:cNvPr>
          <p:cNvSpPr txBox="1"/>
          <p:nvPr/>
        </p:nvSpPr>
        <p:spPr>
          <a:xfrm>
            <a:off x="7075828" y="3005700"/>
            <a:ext cx="4671659" cy="1384995"/>
          </a:xfrm>
          <a:prstGeom prst="rect">
            <a:avLst/>
          </a:prstGeom>
          <a:solidFill>
            <a:schemeClr val="bg1"/>
          </a:solidFill>
        </p:spPr>
        <p:txBody>
          <a:bodyPr wrap="square">
            <a:spAutoFit/>
          </a:bodyPr>
          <a:lstStyle/>
          <a:p>
            <a:pPr marL="171450" indent="-171450">
              <a:buFont typeface="Wingdings" panose="05000000000000000000" pitchFamily="2" charset="2"/>
              <a:buChar char="§"/>
            </a:pPr>
            <a:r>
              <a:rPr lang="es-ES" sz="1200" dirty="0">
                <a:solidFill>
                  <a:schemeClr val="bg2"/>
                </a:solidFill>
              </a:rPr>
              <a:t>La quema de combustibles fósiles: Carbono, Petrolero, Gas natural.</a:t>
            </a:r>
          </a:p>
          <a:p>
            <a:pPr marL="171450" indent="-171450">
              <a:buFont typeface="Wingdings" panose="05000000000000000000" pitchFamily="2" charset="2"/>
              <a:buChar char="§"/>
            </a:pPr>
            <a:endParaRPr lang="es-ES" sz="1200" dirty="0">
              <a:solidFill>
                <a:schemeClr val="bg2"/>
              </a:solidFill>
            </a:endParaRPr>
          </a:p>
          <a:p>
            <a:pPr marL="171450" indent="-171450">
              <a:buFont typeface="Wingdings" panose="05000000000000000000" pitchFamily="2" charset="2"/>
              <a:buChar char="§"/>
            </a:pPr>
            <a:r>
              <a:rPr lang="es-ES" sz="1200" dirty="0">
                <a:solidFill>
                  <a:schemeClr val="bg2"/>
                </a:solidFill>
              </a:rPr>
              <a:t>Liberación de carbono por la deforestación de grandes áreas boscosos</a:t>
            </a:r>
          </a:p>
          <a:p>
            <a:endParaRPr lang="es-ES" sz="1200" dirty="0">
              <a:solidFill>
                <a:schemeClr val="bg2"/>
              </a:solidFill>
            </a:endParaRPr>
          </a:p>
          <a:p>
            <a:pPr marL="171450" indent="-171450">
              <a:buFont typeface="Wingdings" panose="05000000000000000000" pitchFamily="2" charset="2"/>
              <a:buChar char="§"/>
            </a:pPr>
            <a:r>
              <a:rPr lang="es-ES" sz="1200" dirty="0">
                <a:solidFill>
                  <a:schemeClr val="bg2"/>
                </a:solidFill>
              </a:rPr>
              <a:t>La producción y uso de aerosoles</a:t>
            </a:r>
          </a:p>
        </p:txBody>
      </p:sp>
      <p:pic>
        <p:nvPicPr>
          <p:cNvPr id="15" name="Imagen 14">
            <a:extLst>
              <a:ext uri="{FF2B5EF4-FFF2-40B4-BE49-F238E27FC236}">
                <a16:creationId xmlns:a16="http://schemas.microsoft.com/office/drawing/2014/main" id="{E2E2CD46-A8DE-401A-B826-435971E6B4A5}"/>
              </a:ext>
            </a:extLst>
          </p:cNvPr>
          <p:cNvPicPr>
            <a:picLocks noChangeAspect="1"/>
          </p:cNvPicPr>
          <p:nvPr/>
        </p:nvPicPr>
        <p:blipFill>
          <a:blip r:embed="rId3"/>
          <a:stretch>
            <a:fillRect/>
          </a:stretch>
        </p:blipFill>
        <p:spPr>
          <a:xfrm>
            <a:off x="7364984" y="4460647"/>
            <a:ext cx="3973706" cy="1751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Imagen 15">
            <a:extLst>
              <a:ext uri="{FF2B5EF4-FFF2-40B4-BE49-F238E27FC236}">
                <a16:creationId xmlns:a16="http://schemas.microsoft.com/office/drawing/2014/main" id="{745ABE42-CF23-46E1-A29E-6C2D5BAB2A63}"/>
              </a:ext>
            </a:extLst>
          </p:cNvPr>
          <p:cNvPicPr>
            <a:picLocks noChangeAspect="1"/>
          </p:cNvPicPr>
          <p:nvPr/>
        </p:nvPicPr>
        <p:blipFill>
          <a:blip r:embed="rId4"/>
          <a:stretch>
            <a:fillRect/>
          </a:stretch>
        </p:blipFill>
        <p:spPr>
          <a:xfrm>
            <a:off x="2245639" y="4516143"/>
            <a:ext cx="2911082" cy="19310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1052" name="Google Shape;1052;p35"/>
          <p:cNvGrpSpPr/>
          <p:nvPr/>
        </p:nvGrpSpPr>
        <p:grpSpPr>
          <a:xfrm>
            <a:off x="8695900" y="1227783"/>
            <a:ext cx="2501116" cy="234700"/>
            <a:chOff x="4345425" y="2175475"/>
            <a:chExt cx="800750" cy="176025"/>
          </a:xfrm>
        </p:grpSpPr>
        <p:sp>
          <p:nvSpPr>
            <p:cNvPr id="1053" name="Google Shape;1053;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4" name="Google Shape;1054;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56" name="Google Shape;1056;p35"/>
          <p:cNvSpPr txBox="1">
            <a:spLocks noGrp="1"/>
          </p:cNvSpPr>
          <p:nvPr>
            <p:ph type="title"/>
          </p:nvPr>
        </p:nvSpPr>
        <p:spPr>
          <a:xfrm>
            <a:off x="5866465" y="889502"/>
            <a:ext cx="6081160" cy="1382800"/>
          </a:xfrm>
          <a:prstGeom prst="rect">
            <a:avLst/>
          </a:prstGeom>
        </p:spPr>
        <p:txBody>
          <a:bodyPr spcFirstLastPara="1" wrap="square" lIns="0" tIns="0" rIns="0" bIns="0" anchor="t" anchorCtr="0">
            <a:noAutofit/>
          </a:bodyPr>
          <a:lstStyle/>
          <a:p>
            <a:r>
              <a:rPr lang="es-ES" dirty="0"/>
              <a:t>Soluciones para combatir el calentamiento global y el efecto invernadero</a:t>
            </a:r>
            <a:endParaRPr dirty="0"/>
          </a:p>
        </p:txBody>
      </p:sp>
      <p:grpSp>
        <p:nvGrpSpPr>
          <p:cNvPr id="1060" name="Google Shape;1060;p35"/>
          <p:cNvGrpSpPr/>
          <p:nvPr/>
        </p:nvGrpSpPr>
        <p:grpSpPr>
          <a:xfrm>
            <a:off x="1460583" y="-18609"/>
            <a:ext cx="773897" cy="908111"/>
            <a:chOff x="645175" y="3632150"/>
            <a:chExt cx="394550" cy="462975"/>
          </a:xfrm>
        </p:grpSpPr>
        <p:sp>
          <p:nvSpPr>
            <p:cNvPr id="1061"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2"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6" name="Google Shape;1066;p35"/>
          <p:cNvGrpSpPr/>
          <p:nvPr/>
        </p:nvGrpSpPr>
        <p:grpSpPr>
          <a:xfrm rot="10800000">
            <a:off x="3379517" y="139444"/>
            <a:ext cx="1075543" cy="562325"/>
            <a:chOff x="1822875" y="1377000"/>
            <a:chExt cx="548075" cy="286550"/>
          </a:xfrm>
        </p:grpSpPr>
        <p:sp>
          <p:nvSpPr>
            <p:cNvPr id="1067" name="Google Shape;1067;p35"/>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35"/>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35"/>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35"/>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35"/>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2" name="Google Shape;1072;p35"/>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3" name="Google Shape;1073;p35"/>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4" name="Google Shape;1074;p35"/>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35"/>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9" name="CuadroTexto 28">
            <a:extLst>
              <a:ext uri="{FF2B5EF4-FFF2-40B4-BE49-F238E27FC236}">
                <a16:creationId xmlns:a16="http://schemas.microsoft.com/office/drawing/2014/main" id="{77E399D8-8471-4553-A142-7BB60B2750A6}"/>
              </a:ext>
            </a:extLst>
          </p:cNvPr>
          <p:cNvSpPr txBox="1"/>
          <p:nvPr/>
        </p:nvSpPr>
        <p:spPr>
          <a:xfrm>
            <a:off x="1057696" y="1723344"/>
            <a:ext cx="3793348" cy="646331"/>
          </a:xfrm>
          <a:prstGeom prst="rect">
            <a:avLst/>
          </a:prstGeom>
          <a:noFill/>
        </p:spPr>
        <p:txBody>
          <a:bodyPr wrap="square">
            <a:spAutoFit/>
          </a:bodyPr>
          <a:lstStyle/>
          <a:p>
            <a:r>
              <a:rPr lang="es-ES" b="0" i="0" dirty="0">
                <a:solidFill>
                  <a:srgbClr val="3F3F42"/>
                </a:solidFill>
                <a:effectLst/>
                <a:latin typeface="ReithSans"/>
              </a:rPr>
              <a:t>Caminar o andar en bicicleta reducirá las emisiones de carbono. </a:t>
            </a:r>
            <a:endParaRPr lang="es-EC" dirty="0"/>
          </a:p>
        </p:txBody>
      </p:sp>
      <p:pic>
        <p:nvPicPr>
          <p:cNvPr id="3074" name="Picture 2" descr="Cuáles son los beneficios de andar en bicicleta | IDEAS Mercado Libre  Argentina">
            <a:extLst>
              <a:ext uri="{FF2B5EF4-FFF2-40B4-BE49-F238E27FC236}">
                <a16:creationId xmlns:a16="http://schemas.microsoft.com/office/drawing/2014/main" id="{B5262733-D2F3-480E-8CAD-AEEDCA814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125" y="2435090"/>
            <a:ext cx="2821599" cy="10966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2" name="CuadroTexto 31">
            <a:extLst>
              <a:ext uri="{FF2B5EF4-FFF2-40B4-BE49-F238E27FC236}">
                <a16:creationId xmlns:a16="http://schemas.microsoft.com/office/drawing/2014/main" id="{E7DBA6BA-3F4B-4A33-A5FD-02769533B28A}"/>
              </a:ext>
            </a:extLst>
          </p:cNvPr>
          <p:cNvSpPr txBox="1"/>
          <p:nvPr/>
        </p:nvSpPr>
        <p:spPr>
          <a:xfrm>
            <a:off x="1342430" y="3730857"/>
            <a:ext cx="2140353" cy="338554"/>
          </a:xfrm>
          <a:prstGeom prst="rect">
            <a:avLst/>
          </a:prstGeom>
          <a:noFill/>
        </p:spPr>
        <p:txBody>
          <a:bodyPr wrap="square">
            <a:spAutoFit/>
          </a:bodyPr>
          <a:lstStyle/>
          <a:p>
            <a:r>
              <a:rPr lang="es-EC" sz="1600" dirty="0">
                <a:solidFill>
                  <a:schemeClr val="bg2"/>
                </a:solidFill>
              </a:rPr>
              <a:t>Reducir y reutilizar</a:t>
            </a:r>
          </a:p>
        </p:txBody>
      </p:sp>
      <p:pic>
        <p:nvPicPr>
          <p:cNvPr id="3076" name="Picture 4" descr="La importancia de las 3r. Conoce cómo reducir, reutilizar y reciclar |  Renovables Verdes">
            <a:extLst>
              <a:ext uri="{FF2B5EF4-FFF2-40B4-BE49-F238E27FC236}">
                <a16:creationId xmlns:a16="http://schemas.microsoft.com/office/drawing/2014/main" id="{4A4E3EE8-F2B7-41A7-B178-AA1D3EF9DF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474" y="4100189"/>
            <a:ext cx="2762250" cy="9852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5" name="CuadroTexto 34">
            <a:extLst>
              <a:ext uri="{FF2B5EF4-FFF2-40B4-BE49-F238E27FC236}">
                <a16:creationId xmlns:a16="http://schemas.microsoft.com/office/drawing/2014/main" id="{AC646FCD-2136-405E-B2F0-6CBB12AC7366}"/>
              </a:ext>
            </a:extLst>
          </p:cNvPr>
          <p:cNvSpPr txBox="1"/>
          <p:nvPr/>
        </p:nvSpPr>
        <p:spPr>
          <a:xfrm>
            <a:off x="1396490" y="5216269"/>
            <a:ext cx="2032232" cy="338554"/>
          </a:xfrm>
          <a:prstGeom prst="rect">
            <a:avLst/>
          </a:prstGeom>
          <a:noFill/>
        </p:spPr>
        <p:txBody>
          <a:bodyPr wrap="square">
            <a:spAutoFit/>
          </a:bodyPr>
          <a:lstStyle/>
          <a:p>
            <a:r>
              <a:rPr lang="es-EC" sz="1600" dirty="0">
                <a:solidFill>
                  <a:schemeClr val="bg2"/>
                </a:solidFill>
              </a:rPr>
              <a:t>Plantar árboles</a:t>
            </a:r>
          </a:p>
        </p:txBody>
      </p:sp>
      <p:sp>
        <p:nvSpPr>
          <p:cNvPr id="37" name="CuadroTexto 36">
            <a:extLst>
              <a:ext uri="{FF2B5EF4-FFF2-40B4-BE49-F238E27FC236}">
                <a16:creationId xmlns:a16="http://schemas.microsoft.com/office/drawing/2014/main" id="{2193284B-2AAF-460F-9FE8-C39BC5B3D636}"/>
              </a:ext>
            </a:extLst>
          </p:cNvPr>
          <p:cNvSpPr txBox="1"/>
          <p:nvPr/>
        </p:nvSpPr>
        <p:spPr>
          <a:xfrm>
            <a:off x="4927979" y="3157192"/>
            <a:ext cx="3074813" cy="369332"/>
          </a:xfrm>
          <a:prstGeom prst="rect">
            <a:avLst/>
          </a:prstGeom>
          <a:noFill/>
        </p:spPr>
        <p:txBody>
          <a:bodyPr wrap="square">
            <a:spAutoFit/>
          </a:bodyPr>
          <a:lstStyle/>
          <a:p>
            <a:pPr algn="l"/>
            <a:r>
              <a:rPr lang="es-ES" i="0" dirty="0">
                <a:solidFill>
                  <a:srgbClr val="3F3F42"/>
                </a:solidFill>
                <a:effectLst/>
                <a:latin typeface="ReithSans"/>
              </a:rPr>
              <a:t>Informar y educar a los demás</a:t>
            </a:r>
          </a:p>
        </p:txBody>
      </p:sp>
      <p:pic>
        <p:nvPicPr>
          <p:cNvPr id="8" name="Imagen 7">
            <a:extLst>
              <a:ext uri="{FF2B5EF4-FFF2-40B4-BE49-F238E27FC236}">
                <a16:creationId xmlns:a16="http://schemas.microsoft.com/office/drawing/2014/main" id="{07D0E07A-6A76-4815-9DC7-DE958A54ED78}"/>
              </a:ext>
            </a:extLst>
          </p:cNvPr>
          <p:cNvPicPr>
            <a:picLocks noChangeAspect="1"/>
          </p:cNvPicPr>
          <p:nvPr/>
        </p:nvPicPr>
        <p:blipFill>
          <a:blip r:embed="rId5"/>
          <a:stretch>
            <a:fillRect/>
          </a:stretch>
        </p:blipFill>
        <p:spPr>
          <a:xfrm>
            <a:off x="889999" y="5653863"/>
            <a:ext cx="3133725" cy="985250"/>
          </a:xfrm>
          <a:prstGeom prst="ellipse">
            <a:avLst/>
          </a:prstGeom>
          <a:ln>
            <a:noFill/>
          </a:ln>
          <a:effectLst>
            <a:softEdge rad="112500"/>
          </a:effectLst>
        </p:spPr>
      </p:pic>
      <p:pic>
        <p:nvPicPr>
          <p:cNvPr id="3078" name="Picture 6" descr="Cómo debemos educar en el uso de Redes Sociales? | British School of  Valencia">
            <a:extLst>
              <a:ext uri="{FF2B5EF4-FFF2-40B4-BE49-F238E27FC236}">
                <a16:creationId xmlns:a16="http://schemas.microsoft.com/office/drawing/2014/main" id="{881A5303-65DD-436E-BE91-B8D0836858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5697" y="3633998"/>
            <a:ext cx="2619375" cy="15618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 name="CuadroTexto 40">
            <a:extLst>
              <a:ext uri="{FF2B5EF4-FFF2-40B4-BE49-F238E27FC236}">
                <a16:creationId xmlns:a16="http://schemas.microsoft.com/office/drawing/2014/main" id="{BA0EFFA3-74CE-4D5D-9F94-451B9218F86C}"/>
              </a:ext>
            </a:extLst>
          </p:cNvPr>
          <p:cNvSpPr txBox="1"/>
          <p:nvPr/>
        </p:nvSpPr>
        <p:spPr>
          <a:xfrm>
            <a:off x="7444618" y="2369675"/>
            <a:ext cx="4925903" cy="307777"/>
          </a:xfrm>
          <a:prstGeom prst="rect">
            <a:avLst/>
          </a:prstGeom>
          <a:noFill/>
        </p:spPr>
        <p:txBody>
          <a:bodyPr wrap="square">
            <a:spAutoFit/>
          </a:bodyPr>
          <a:lstStyle/>
          <a:p>
            <a:pPr algn="ctr"/>
            <a:r>
              <a:rPr lang="es-EC" sz="1400" dirty="0">
                <a:solidFill>
                  <a:schemeClr val="bg2"/>
                </a:solidFill>
              </a:rPr>
              <a:t>Utiliza bolsas reutilizables para consumir menos plástico.</a:t>
            </a:r>
          </a:p>
        </p:txBody>
      </p:sp>
      <p:pic>
        <p:nvPicPr>
          <p:cNvPr id="3080" name="Picture 8" descr="6 consejos para reducir el uso de plástico y ahorrar dinero al mismo tiempo  | Bioguia">
            <a:extLst>
              <a:ext uri="{FF2B5EF4-FFF2-40B4-BE49-F238E27FC236}">
                <a16:creationId xmlns:a16="http://schemas.microsoft.com/office/drawing/2014/main" id="{14263946-3410-4BD1-90C9-6ED4A91C53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6008" y="2814336"/>
            <a:ext cx="2619375" cy="14283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4" name="CuadroTexto 43">
            <a:extLst>
              <a:ext uri="{FF2B5EF4-FFF2-40B4-BE49-F238E27FC236}">
                <a16:creationId xmlns:a16="http://schemas.microsoft.com/office/drawing/2014/main" id="{E1DBE2F1-5AA8-441B-BF8E-1AAACA4D2F5F}"/>
              </a:ext>
            </a:extLst>
          </p:cNvPr>
          <p:cNvSpPr txBox="1"/>
          <p:nvPr/>
        </p:nvSpPr>
        <p:spPr>
          <a:xfrm>
            <a:off x="8715968" y="4333557"/>
            <a:ext cx="3282623" cy="523220"/>
          </a:xfrm>
          <a:prstGeom prst="rect">
            <a:avLst/>
          </a:prstGeom>
          <a:noFill/>
        </p:spPr>
        <p:txBody>
          <a:bodyPr wrap="square">
            <a:spAutoFit/>
          </a:bodyPr>
          <a:lstStyle/>
          <a:p>
            <a:pPr algn="ctr"/>
            <a:r>
              <a:rPr lang="es-ES" sz="1400" dirty="0">
                <a:solidFill>
                  <a:schemeClr val="bg2"/>
                </a:solidFill>
              </a:rPr>
              <a:t>No malgastar energías, como la electricidad en el hogar</a:t>
            </a:r>
            <a:endParaRPr lang="es-EC" sz="1400" dirty="0">
              <a:solidFill>
                <a:schemeClr val="bg2"/>
              </a:solidFill>
            </a:endParaRPr>
          </a:p>
        </p:txBody>
      </p:sp>
      <p:pic>
        <p:nvPicPr>
          <p:cNvPr id="3082" name="Picture 10" descr="Conoces la importancia del ahorro de la energía eléctrica? - Green  Corporate Energy">
            <a:extLst>
              <a:ext uri="{FF2B5EF4-FFF2-40B4-BE49-F238E27FC236}">
                <a16:creationId xmlns:a16="http://schemas.microsoft.com/office/drawing/2014/main" id="{59911112-63F6-4168-A2AF-105C4D6E4D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07045" y="4868217"/>
            <a:ext cx="299085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nterest and Exploratory School Centers by Slidesgo">
  <a:themeElements>
    <a:clrScheme name="Simple Light">
      <a:dk1>
        <a:srgbClr val="000000"/>
      </a:dk1>
      <a:lt1>
        <a:srgbClr val="FFFFFF"/>
      </a:lt1>
      <a:dk2>
        <a:srgbClr val="B48FB4"/>
      </a:dk2>
      <a:lt2>
        <a:srgbClr val="C8C97D"/>
      </a:lt2>
      <a:accent1>
        <a:srgbClr val="EBAB76"/>
      </a:accent1>
      <a:accent2>
        <a:srgbClr val="E8715A"/>
      </a:accent2>
      <a:accent3>
        <a:srgbClr val="F4CCCF"/>
      </a:accent3>
      <a:accent4>
        <a:srgbClr val="FFF2CC"/>
      </a:accent4>
      <a:accent5>
        <a:srgbClr val="CFE2F3"/>
      </a:accent5>
      <a:accent6>
        <a:srgbClr val="D9D2E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504</Words>
  <Application>Microsoft Office PowerPoint</Application>
  <PresentationFormat>Panorámica</PresentationFormat>
  <Paragraphs>53</Paragraphs>
  <Slides>6</Slides>
  <Notes>6</Notes>
  <HiddenSlides>0</HiddenSlides>
  <MMClips>0</MMClips>
  <ScaleCrop>false</ScaleCrop>
  <HeadingPairs>
    <vt:vector size="6" baseType="variant">
      <vt:variant>
        <vt:lpstr>Fuentes usadas</vt:lpstr>
      </vt:variant>
      <vt:variant>
        <vt:i4>16</vt:i4>
      </vt:variant>
      <vt:variant>
        <vt:lpstr>Tema</vt:lpstr>
      </vt:variant>
      <vt:variant>
        <vt:i4>2</vt:i4>
      </vt:variant>
      <vt:variant>
        <vt:lpstr>Títulos de diapositiva</vt:lpstr>
      </vt:variant>
      <vt:variant>
        <vt:i4>6</vt:i4>
      </vt:variant>
    </vt:vector>
  </HeadingPairs>
  <TitlesOfParts>
    <vt:vector size="24" baseType="lpstr">
      <vt:lpstr>arial</vt:lpstr>
      <vt:lpstr>arial</vt:lpstr>
      <vt:lpstr>Arial Rounded MT Bold</vt:lpstr>
      <vt:lpstr>Bahnschrift SemiLight</vt:lpstr>
      <vt:lpstr>Calibri</vt:lpstr>
      <vt:lpstr>Comfortaa</vt:lpstr>
      <vt:lpstr>Courier New</vt:lpstr>
      <vt:lpstr>Encode Sans Condensed Thin</vt:lpstr>
      <vt:lpstr>Helvetica Neue</vt:lpstr>
      <vt:lpstr>Itim</vt:lpstr>
      <vt:lpstr>Merriweather</vt:lpstr>
      <vt:lpstr>Muli</vt:lpstr>
      <vt:lpstr>Nunito</vt:lpstr>
      <vt:lpstr>ReithSans</vt:lpstr>
      <vt:lpstr>Roboto Condensed Light</vt:lpstr>
      <vt:lpstr>Wingdings</vt:lpstr>
      <vt:lpstr>Interest and Exploratory School Centers by Slidesgo</vt:lpstr>
      <vt:lpstr>Online Notebook by Slidesgo</vt:lpstr>
      <vt:lpstr>UNIDAD EDUCATIA ‘’LUIS ROBERTO BRAVO’’</vt:lpstr>
      <vt:lpstr>Presentación de PowerPoint</vt:lpstr>
      <vt:lpstr>Presentación de PowerPoint</vt:lpstr>
      <vt:lpstr>Ilustraciones del calentamiento global</vt:lpstr>
      <vt:lpstr>Efecto Invernadero</vt:lpstr>
      <vt:lpstr>Soluciones para combatir el calentamiento global y el efecto invernadero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EDUCATIA ‘’LUIS ROBERTO BRAVO’’</dc:title>
  <dc:creator>Juan Henry De La Cruz R.</dc:creator>
  <cp:lastModifiedBy>Laura Mariela Pauta Gómez</cp:lastModifiedBy>
  <cp:revision>18</cp:revision>
  <dcterms:created xsi:type="dcterms:W3CDTF">2021-05-15T03:31:20Z</dcterms:created>
  <dcterms:modified xsi:type="dcterms:W3CDTF">2021-05-20T12:59:20Z</dcterms:modified>
</cp:coreProperties>
</file>