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uiainfantil.com/1491/dia-internacional-de-los-derechos-del-nino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iainfantil.com/articulos/educacion/derechos-del-nino/derecho-de-los-ninos-a-la-alimentacion/" TargetMode="External"/><Relationship Id="rId2" Type="http://schemas.openxmlformats.org/officeDocument/2006/relationships/hyperlink" Target="https://www.guiainfantil.com/articulos/educacion/derechos-del-nino/derecho-de-los-ninos-y-ninas-a-juga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uiainfantil.com/articulos/educacion/derechos-del-nino/el-derecho-de-los-ninos-a-tener-un-hogar-y-una-vivienda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iainfantil.com/articulos/educacion/derechos-del-nino/derecho-de-los-ninos-a-la-educacion/" TargetMode="External"/><Relationship Id="rId2" Type="http://schemas.openxmlformats.org/officeDocument/2006/relationships/hyperlink" Target="https://www.guiainfantil.com/articulos/educacion/derechos-del-nino/el-derecho-de-los-ninos-a-la-salud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iainfantil.com/articulos/educacion/derechos-del-nino/el-derecho-de-los-ninos-a-tener-nombre-y-nacionalidad/" TargetMode="External"/><Relationship Id="rId2" Type="http://schemas.openxmlformats.org/officeDocument/2006/relationships/hyperlink" Target="https://www.guiainfantil.com/articulos/educacion/derechos-del-nino/el-derecho-de-los-ninos-a-la-vida-y-a-tener-un-famili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uiainfantil.com/articulos/educacion/derechos-del-nino/el-derecho-de-los-ninos-a-la-igualdad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iainfantil.com/articulos/educacion/derechos-del-nino/el-derecho-a-no-trabajar-de-los-ninos/" TargetMode="External"/><Relationship Id="rId2" Type="http://schemas.openxmlformats.org/officeDocument/2006/relationships/hyperlink" Target="https://www.guiainfantil.com/articulos/educacion/derechos-del-nino/derecho-de-los-ninos-y-ninas-a-expresar-su-opinion-librement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8523" y="563418"/>
            <a:ext cx="10318418" cy="1366983"/>
          </a:xfrm>
        </p:spPr>
        <p:txBody>
          <a:bodyPr/>
          <a:lstStyle/>
          <a:p>
            <a:r>
              <a:rPr lang="es-EC" sz="4000" b="1" dirty="0" smtClean="0"/>
              <a:t/>
            </a:r>
            <a:br>
              <a:rPr lang="es-EC" sz="4000" b="1" dirty="0" smtClean="0"/>
            </a:br>
            <a:r>
              <a:rPr lang="es-EC" sz="4000" b="1" dirty="0"/>
              <a:t/>
            </a:r>
            <a:br>
              <a:rPr lang="es-EC" sz="4000" b="1" dirty="0"/>
            </a:br>
            <a:r>
              <a:rPr lang="es-EC" sz="4000" b="1" dirty="0" smtClean="0"/>
              <a:t/>
            </a:r>
            <a:br>
              <a:rPr lang="es-EC" sz="4000" b="1" dirty="0" smtClean="0"/>
            </a:br>
            <a:r>
              <a:rPr lang="es-EC" sz="4000" b="1" dirty="0" smtClean="0">
                <a:solidFill>
                  <a:srgbClr val="002060"/>
                </a:solidFill>
              </a:rPr>
              <a:t>10 </a:t>
            </a:r>
            <a:r>
              <a:rPr lang="es-EC" sz="4000" b="1" dirty="0">
                <a:solidFill>
                  <a:srgbClr val="002060"/>
                </a:solidFill>
              </a:rPr>
              <a:t>derechos fundamentales de los niños</a:t>
            </a:r>
            <a:r>
              <a:rPr lang="es-EC" b="1" dirty="0"/>
              <a:t/>
            </a:r>
            <a:br>
              <a:rPr lang="es-EC" b="1" dirty="0"/>
            </a:br>
            <a:endParaRPr lang="es-EC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27201" y="1930402"/>
            <a:ext cx="9669740" cy="4636654"/>
          </a:xfrm>
        </p:spPr>
        <p:txBody>
          <a:bodyPr>
            <a:noAutofit/>
          </a:bodyPr>
          <a:lstStyle/>
          <a:p>
            <a:pPr algn="just"/>
            <a:r>
              <a:rPr lang="es-EC" sz="3200" b="0" dirty="0"/>
              <a:t>En 1990 entró en vigor la Convención sobre los </a:t>
            </a:r>
            <a:r>
              <a:rPr lang="es-EC" sz="3200" dirty="0"/>
              <a:t>Derechos del </a:t>
            </a:r>
            <a:r>
              <a:rPr lang="es-EC" sz="3200" dirty="0" smtClean="0"/>
              <a:t>Niño</a:t>
            </a:r>
          </a:p>
          <a:p>
            <a:pPr algn="just"/>
            <a:r>
              <a:rPr lang="es-EC" sz="3200" b="0" dirty="0"/>
              <a:t>existen unos </a:t>
            </a:r>
            <a:r>
              <a:rPr lang="es-EC" sz="3200" b="0" dirty="0">
                <a:hlinkClick r:id="rId2" tooltip="Derechos Universales de los Niños"/>
              </a:rPr>
              <a:t>derechos</a:t>
            </a:r>
            <a:r>
              <a:rPr lang="es-EC" sz="3200" b="0" dirty="0"/>
              <a:t> en la infancia basados en los principios de la </a:t>
            </a:r>
            <a:r>
              <a:rPr lang="es-EC" sz="3200" dirty="0"/>
              <a:t>no discriminación</a:t>
            </a:r>
            <a:r>
              <a:rPr lang="es-EC" sz="3200" b="0" dirty="0"/>
              <a:t>, el interés del niño, el derecho a la vida y la participación sobre situaciones que les afecten.</a:t>
            </a:r>
            <a:endParaRPr lang="es-EC" sz="3200" dirty="0"/>
          </a:p>
        </p:txBody>
      </p:sp>
    </p:spTree>
    <p:extLst>
      <p:ext uri="{BB962C8B-B14F-4D97-AF65-F5344CB8AC3E}">
        <p14:creationId xmlns:p14="http://schemas.microsoft.com/office/powerpoint/2010/main" val="2768387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1678" y="467360"/>
            <a:ext cx="10178322" cy="6817360"/>
          </a:xfrm>
        </p:spPr>
        <p:txBody>
          <a:bodyPr>
            <a:noAutofit/>
          </a:bodyPr>
          <a:lstStyle/>
          <a:p>
            <a:pPr algn="just"/>
            <a:r>
              <a:rPr lang="es-EC" sz="2800" b="1" dirty="0">
                <a:hlinkClick r:id="rId2" tooltip="Derecho de los niños a jugar"/>
              </a:rPr>
              <a:t>Derecho de los niños a jugar</a:t>
            </a:r>
            <a:r>
              <a:rPr lang="es-EC" sz="2800" dirty="0"/>
              <a:t>. </a:t>
            </a:r>
            <a:r>
              <a:rPr lang="es-EC" sz="2800" dirty="0" smtClean="0"/>
              <a:t>Todos </a:t>
            </a:r>
            <a:r>
              <a:rPr lang="es-EC" sz="2800" dirty="0"/>
              <a:t>los niños tienen derecho a jugar y a divertirse. Derecho de los niños y niñas a </a:t>
            </a:r>
            <a:r>
              <a:rPr lang="es-EC" sz="2800" dirty="0" smtClean="0"/>
              <a:t>jugar.</a:t>
            </a:r>
          </a:p>
          <a:p>
            <a:pPr algn="just"/>
            <a:r>
              <a:rPr lang="es-EC" sz="2800" b="1" dirty="0">
                <a:hlinkClick r:id="rId3" tooltip="Derecho de los niños a la alimentación"/>
              </a:rPr>
              <a:t>Derecho de los niños a la alimentación</a:t>
            </a:r>
            <a:r>
              <a:rPr lang="es-EC" sz="2800" dirty="0"/>
              <a:t>. </a:t>
            </a:r>
            <a:r>
              <a:rPr lang="es-EC" sz="2800" dirty="0" smtClean="0"/>
              <a:t>Todos </a:t>
            </a:r>
            <a:r>
              <a:rPr lang="es-EC" sz="2800" dirty="0"/>
              <a:t>los niños tienen derecho a la alimentación</a:t>
            </a:r>
            <a:r>
              <a:rPr lang="es-EC" sz="2800" dirty="0" smtClean="0"/>
              <a:t>.</a:t>
            </a:r>
          </a:p>
          <a:p>
            <a:pPr algn="just"/>
            <a:r>
              <a:rPr lang="es-EC" sz="2800" b="1" dirty="0">
                <a:hlinkClick r:id="rId4" tooltip="Derecho de los niños a tener un hogar"/>
              </a:rPr>
              <a:t>Derecho de los niños a tener un hogar</a:t>
            </a:r>
            <a:r>
              <a:rPr lang="es-EC" sz="2800" dirty="0"/>
              <a:t>. Todos los niños tienen el derecho a tener una vivienda, una casa donde protegerse del frío y donde vivir con su familia. Además de ser una vivienda, debe ser un hogar donde el niño pueda vivir con comprensión, tolerancia, amistad, amor y protección. El derecho de los niños a tener un hogar y una </a:t>
            </a:r>
            <a:r>
              <a:rPr lang="es-EC" sz="2800" dirty="0" smtClean="0"/>
              <a:t>vivienda.</a:t>
            </a:r>
          </a:p>
          <a:p>
            <a:r>
              <a:rPr lang="es-EC" sz="3000" dirty="0"/>
              <a:t/>
            </a:r>
            <a:br>
              <a:rPr lang="es-EC" sz="3000" dirty="0"/>
            </a:br>
            <a:endParaRPr lang="es-EC" sz="3000" dirty="0"/>
          </a:p>
        </p:txBody>
      </p:sp>
    </p:spTree>
    <p:extLst>
      <p:ext uri="{BB962C8B-B14F-4D97-AF65-F5344CB8AC3E}">
        <p14:creationId xmlns:p14="http://schemas.microsoft.com/office/powerpoint/2010/main" val="1988295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1678" y="579120"/>
            <a:ext cx="10178322" cy="5659119"/>
          </a:xfrm>
        </p:spPr>
        <p:txBody>
          <a:bodyPr>
            <a:normAutofit/>
          </a:bodyPr>
          <a:lstStyle/>
          <a:p>
            <a:pPr algn="just"/>
            <a:r>
              <a:rPr lang="es-EC" sz="3000" b="1" dirty="0">
                <a:hlinkClick r:id="rId2" tooltip="Derecho de los niños a la salud"/>
              </a:rPr>
              <a:t>Derecho de los niños a la salud</a:t>
            </a:r>
            <a:r>
              <a:rPr lang="es-EC" sz="3000" dirty="0"/>
              <a:t>. El derecho a la salud en los niños es uno de los derechos fundamentales a los que debería acceder cualquier niño. El derecho a la salud es un compendio entre el bienestar físico, mental y </a:t>
            </a:r>
            <a:r>
              <a:rPr lang="es-EC" sz="3000" dirty="0" smtClean="0"/>
              <a:t>social.</a:t>
            </a:r>
          </a:p>
          <a:p>
            <a:pPr algn="just"/>
            <a:r>
              <a:rPr lang="es-EC" sz="3000" b="1" dirty="0">
                <a:hlinkClick r:id="rId3" tooltip="Derecho de los niños a la educación"/>
              </a:rPr>
              <a:t>Derecho de los niños a la educación</a:t>
            </a:r>
            <a:r>
              <a:rPr lang="es-EC" sz="3000" dirty="0"/>
              <a:t>. El Derecho de los niños a la educación se recoge en la Declaración de los Derechos del niño. Todos los niños tienen derecho a una educación, independientemente del sexo, religión, nacionalidad y cualquier otra condición. El Estado debe hacer todo lo posible para garantizar el acceso de los niños a la educación.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6989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11038" y="365760"/>
            <a:ext cx="10178322" cy="6492239"/>
          </a:xfrm>
        </p:spPr>
        <p:txBody>
          <a:bodyPr>
            <a:noAutofit/>
          </a:bodyPr>
          <a:lstStyle/>
          <a:p>
            <a:pPr algn="just"/>
            <a:r>
              <a:rPr lang="es-EC" sz="3200" b="1" dirty="0">
                <a:hlinkClick r:id="rId2" tooltip="Derecho de los niños a la vida y a tener una familia"/>
              </a:rPr>
              <a:t>Derecho de los niños a la vida y a tener una familia</a:t>
            </a:r>
            <a:r>
              <a:rPr lang="es-EC" sz="3200" dirty="0"/>
              <a:t>. El niño, para el pleno desarrollo de su personalidad, necesita amor y comprensión. Crecer bajo la responsabilidad de sus padres y, en un ambiente de afecto y de seguridad moral y material. El derecho de los niños a la vida y a tener un familia</a:t>
            </a:r>
            <a:r>
              <a:rPr lang="es-EC" sz="3200" dirty="0" smtClean="0"/>
              <a:t>.</a:t>
            </a:r>
          </a:p>
          <a:p>
            <a:pPr algn="just"/>
            <a:r>
              <a:rPr lang="es-EC" sz="3200" b="1" dirty="0">
                <a:hlinkClick r:id="rId3" tooltip="Derecho a tener nacionalidad"/>
              </a:rPr>
              <a:t>Derecho a tener nacionalidad</a:t>
            </a:r>
            <a:r>
              <a:rPr lang="es-EC" sz="3200" dirty="0"/>
              <a:t>. Desde su nacimiento, el niño tiene derecho a tener un nombre y un apellido. Todo niño debe ser registrado inmediatamente después de su nacimiento, ya que los padres tienen la obligación de informar el nombre, el apellido y la fecha de nacimiento del recién nacido</a:t>
            </a:r>
            <a:r>
              <a:rPr lang="es-EC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1672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1678" y="741681"/>
            <a:ext cx="10178322" cy="5137912"/>
          </a:xfrm>
        </p:spPr>
        <p:txBody>
          <a:bodyPr>
            <a:noAutofit/>
          </a:bodyPr>
          <a:lstStyle/>
          <a:p>
            <a:pPr algn="just"/>
            <a:r>
              <a:rPr lang="es-EC" sz="3200" b="1" dirty="0">
                <a:hlinkClick r:id="rId2" tooltip="Derecho de los niños a la igualdad"/>
              </a:rPr>
              <a:t>Derecho de los niños a la igualdad</a:t>
            </a:r>
            <a:r>
              <a:rPr lang="es-EC" sz="3200" dirty="0"/>
              <a:t>. El Derecho de los niños a la igualdad, sin distinción de raza, religión o nacionalidad. Con ello se pretende conseguir que todos los niños sean tratados de la misma forma, sean del origen que sean y se encuentren en el país que se encuentren, o tengan el color de la piel del color que sea</a:t>
            </a:r>
            <a:r>
              <a:rPr lang="es-EC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018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1678" y="741681"/>
            <a:ext cx="10178322" cy="513791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C" sz="3200" b="1" dirty="0">
                <a:hlinkClick r:id="rId2" tooltip="Derecho de los niños a opinar"/>
              </a:rPr>
              <a:t>Derecho de los niños a opinar</a:t>
            </a:r>
            <a:r>
              <a:rPr lang="es-EC" sz="3200" dirty="0"/>
              <a:t>. Los niños deben tener el derecho de expresar libremente su opinión en los asuntos que les conciernan y en aquellos que tengan interés. La Convención de los Derechos del Niño reconoce en su artículo 12 y 13 el derecho de los niños a expresar su opinión y a la libertad de expresión, y a ser escuchados.</a:t>
            </a:r>
          </a:p>
          <a:p>
            <a:pPr algn="just"/>
            <a:r>
              <a:rPr lang="es-EC" sz="3200" b="1" dirty="0">
                <a:hlinkClick r:id="rId3" tooltip="Derecho de los niños a no trabajar"/>
              </a:rPr>
              <a:t>Derecho de los niños a no trabajar</a:t>
            </a:r>
            <a:r>
              <a:rPr lang="es-EC" sz="3200" dirty="0"/>
              <a:t>. El derecho a la protección contra el trabajo infantil dice lo siguiente: El niño debe ser protegido contra toda forma de abandono, crueldad y explotación. No será objeto de ningún tipo de trata y no deberá permitirse al niño trabajar antes de una edad mínima adecuada.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97149186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46</TotalTime>
  <Words>52</Words>
  <Application>Microsoft Office PowerPoint</Application>
  <PresentationFormat>Panorámica</PresentationFormat>
  <Paragraphs>14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   10 derechos fundamentales de los niños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derechos fundamentales de los niños</dc:title>
  <dc:creator>Laura Mariela Pauta Gómez</dc:creator>
  <cp:lastModifiedBy>Laura Mariela Pauta Gómez</cp:lastModifiedBy>
  <cp:revision>3</cp:revision>
  <dcterms:created xsi:type="dcterms:W3CDTF">2021-06-01T03:41:52Z</dcterms:created>
  <dcterms:modified xsi:type="dcterms:W3CDTF">2021-06-01T17:23:55Z</dcterms:modified>
</cp:coreProperties>
</file>