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420000">
            <a:off x="838640" y="664033"/>
            <a:ext cx="9755187" cy="757904"/>
          </a:xfrm>
        </p:spPr>
        <p:txBody>
          <a:bodyPr>
            <a:normAutofit fontScale="90000"/>
          </a:bodyPr>
          <a:lstStyle/>
          <a:p>
            <a:r>
              <a:rPr lang="es-EC" sz="1300" b="1" dirty="0"/>
              <a:t>Regla de tres simple </a:t>
            </a:r>
            <a:r>
              <a:rPr lang="es-EC" sz="1300" dirty="0"/>
              <a:t> </a:t>
            </a:r>
            <a:r>
              <a:rPr lang="es-EC" sz="1300" b="1" dirty="0" smtClean="0"/>
              <a:t>.</a:t>
            </a:r>
            <a:br>
              <a:rPr lang="es-EC" sz="1300" b="1" dirty="0" smtClean="0"/>
            </a:br>
            <a:r>
              <a:rPr lang="es-EC" sz="1300" b="1" dirty="0" smtClean="0"/>
              <a:t>Definición</a:t>
            </a:r>
            <a:r>
              <a:rPr lang="es-EC" sz="1300" b="1" dirty="0"/>
              <a:t>:</a:t>
            </a:r>
            <a:r>
              <a:rPr lang="es-EC" sz="1300" dirty="0"/>
              <a:t/>
            </a:r>
            <a:br>
              <a:rPr lang="es-EC" sz="1300" dirty="0"/>
            </a:br>
            <a:r>
              <a:rPr lang="es-EC" dirty="0" smtClean="0"/>
              <a:t>..</a:t>
            </a:r>
            <a:r>
              <a:rPr lang="es-EC" dirty="0"/>
              <a:t/>
            </a:r>
            <a:br>
              <a:rPr lang="es-EC" dirty="0"/>
            </a:br>
            <a:r>
              <a:rPr lang="es-EC" sz="3800" b="1" dirty="0"/>
              <a:t>Regla de tres simple .Definición</a:t>
            </a:r>
            <a:endParaRPr lang="es-EC" sz="3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949804" y="2066593"/>
            <a:ext cx="9755187" cy="2158347"/>
          </a:xfrm>
        </p:spPr>
        <p:txBody>
          <a:bodyPr/>
          <a:lstStyle/>
          <a:p>
            <a:r>
              <a:rPr lang="es-EC" dirty="0" smtClean="0"/>
              <a:t> .</a:t>
            </a:r>
            <a:r>
              <a:rPr lang="es-EC" dirty="0"/>
              <a:t>Es un método para calcular magnitudes proporcionales.. </a:t>
            </a:r>
            <a:endParaRPr lang="es-EC" dirty="0" smtClean="0"/>
          </a:p>
          <a:p>
            <a:r>
              <a:rPr lang="es-EC" dirty="0" smtClean="0"/>
              <a:t>Si </a:t>
            </a:r>
            <a:r>
              <a:rPr lang="es-EC" dirty="0"/>
              <a:t>son directamente proporcionales se usa una regla de tres simple directa y si es inversamente proporcional se usa una regla de tres simple inversa.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87940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Regla de tres simple directa</a:t>
            </a:r>
            <a:endParaRPr lang="es-EC" dirty="0"/>
          </a:p>
        </p:txBody>
      </p:sp>
      <p:pic>
        <p:nvPicPr>
          <p:cNvPr id="4" name="Marcador de contenido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54613" t="23448" r="3946" b="20228"/>
          <a:stretch/>
        </p:blipFill>
        <p:spPr bwMode="auto">
          <a:xfrm>
            <a:off x="2127182" y="1809549"/>
            <a:ext cx="7478635" cy="3565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600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4115" t="34950" r="27712" b="28929"/>
          <a:stretch/>
        </p:blipFill>
        <p:spPr>
          <a:xfrm>
            <a:off x="1052945" y="748145"/>
            <a:ext cx="9051637" cy="42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6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16</TotalTime>
  <Words>9</Words>
  <Application>Microsoft Office PowerPoint</Application>
  <PresentationFormat>Panorámica</PresentationFormat>
  <Paragraphs>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Regla de tres simple  . Definición: .. Regla de tres simple .Definición</vt:lpstr>
      <vt:lpstr>Regla de tres simple directa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 de tres simple  . Definición: .. Regla de tres simple .Definición</dc:title>
  <dc:creator>Laura Mariela Pauta Gómez</dc:creator>
  <cp:lastModifiedBy>Laura Mariela Pauta Gómez</cp:lastModifiedBy>
  <cp:revision>2</cp:revision>
  <dcterms:created xsi:type="dcterms:W3CDTF">2021-05-31T02:49:22Z</dcterms:created>
  <dcterms:modified xsi:type="dcterms:W3CDTF">2021-05-31T03:06:12Z</dcterms:modified>
</cp:coreProperties>
</file>